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omments/comment1.xml" ContentType="application/vnd.openxmlformats-officedocument.presentationml.comment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8" r:id="rId4"/>
  </p:sldMasterIdLst>
  <p:notesMasterIdLst>
    <p:notesMasterId r:id="rId53"/>
  </p:notesMasterIdLst>
  <p:sldIdLst>
    <p:sldId id="256" r:id="rId5"/>
    <p:sldId id="257" r:id="rId6"/>
    <p:sldId id="258" r:id="rId7"/>
    <p:sldId id="263" r:id="rId8"/>
    <p:sldId id="260" r:id="rId9"/>
    <p:sldId id="261" r:id="rId10"/>
    <p:sldId id="336" r:id="rId11"/>
    <p:sldId id="305" r:id="rId12"/>
    <p:sldId id="264" r:id="rId13"/>
    <p:sldId id="337" r:id="rId14"/>
    <p:sldId id="265" r:id="rId15"/>
    <p:sldId id="268" r:id="rId16"/>
    <p:sldId id="338" r:id="rId17"/>
    <p:sldId id="269" r:id="rId18"/>
    <p:sldId id="270" r:id="rId19"/>
    <p:sldId id="271" r:id="rId20"/>
    <p:sldId id="324" r:id="rId21"/>
    <p:sldId id="325" r:id="rId22"/>
    <p:sldId id="308" r:id="rId23"/>
    <p:sldId id="326" r:id="rId24"/>
    <p:sldId id="327" r:id="rId25"/>
    <p:sldId id="311" r:id="rId26"/>
    <p:sldId id="328" r:id="rId27"/>
    <p:sldId id="329" r:id="rId28"/>
    <p:sldId id="282" r:id="rId29"/>
    <p:sldId id="283" r:id="rId30"/>
    <p:sldId id="286" r:id="rId31"/>
    <p:sldId id="335" r:id="rId32"/>
    <p:sldId id="314" r:id="rId33"/>
    <p:sldId id="312" r:id="rId34"/>
    <p:sldId id="313" r:id="rId35"/>
    <p:sldId id="315" r:id="rId36"/>
    <p:sldId id="292" r:id="rId37"/>
    <p:sldId id="293" r:id="rId38"/>
    <p:sldId id="294" r:id="rId39"/>
    <p:sldId id="299" r:id="rId40"/>
    <p:sldId id="300" r:id="rId41"/>
    <p:sldId id="302" r:id="rId42"/>
    <p:sldId id="303" r:id="rId43"/>
    <p:sldId id="306" r:id="rId44"/>
    <p:sldId id="307" r:id="rId45"/>
    <p:sldId id="309" r:id="rId46"/>
    <p:sldId id="310" r:id="rId47"/>
    <p:sldId id="333" r:id="rId48"/>
    <p:sldId id="334" r:id="rId49"/>
    <p:sldId id="296" r:id="rId50"/>
    <p:sldId id="297" r:id="rId51"/>
    <p:sldId id="298" r:id="rId52"/>
  </p:sldIdLst>
  <p:sldSz cx="9144000" cy="5143500" type="screen16x9"/>
  <p:notesSz cx="6858000" cy="9144000"/>
  <p:embeddedFontLst>
    <p:embeddedFont>
      <p:font typeface="Helvetica Neue" panose="020B0604020202020204" charset="0"/>
      <p:regular r:id="rId54"/>
      <p:bold r:id="rId55"/>
      <p:italic r:id="rId56"/>
      <p:boldItalic r:id="rId57"/>
    </p:embeddedFont>
    <p:embeddedFont>
      <p:font typeface="Open Sans" panose="020B0606030504020204" pitchFamily="34" charset="0"/>
      <p:regular r:id="rId58"/>
      <p:bold r:id="rId59"/>
      <p:italic r:id="rId60"/>
      <p:boldItalic r:id="rId61"/>
    </p:embeddedFont>
    <p:embeddedFont>
      <p:font typeface="Proxima Nova" panose="020B0604020202020204" charset="0"/>
      <p:regular r:id="rId62"/>
      <p:bold r:id="rId63"/>
      <p:italic r:id="rId64"/>
      <p:boldItalic r:id="rId65"/>
    </p:embeddedFont>
    <p:embeddedFont>
      <p:font typeface="Roboto" panose="02000000000000000000" pitchFamily="2" charset="0"/>
      <p:regular r:id="rId66"/>
      <p:bold r:id="rId67"/>
      <p:italic r:id="rId68"/>
      <p:boldItalic r:id="rId69"/>
    </p:embeddedFont>
    <p:embeddedFont>
      <p:font typeface="Roboto Light" panose="02000000000000000000" pitchFamily="2" charset="0"/>
      <p:regular r:id="rId70"/>
      <p:italic r:id="rId71"/>
    </p:embeddedFont>
    <p:embeddedFont>
      <p:font typeface="Roboto Thin" panose="02000000000000000000" pitchFamily="2" charset="0"/>
      <p:regular r:id="rId72"/>
      <p:italic r:id="rId73"/>
    </p:embeddedFont>
    <p:embeddedFont>
      <p:font typeface="Segoe UI" panose="020B0502040204020203" pitchFamily="34"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iswas, Abhishek" initials="BA" lastIdx="1" clrIdx="0">
    <p:extLst>
      <p:ext uri="{19B8F6BF-5375-455C-9EA6-DF929625EA0E}">
        <p15:presenceInfo xmlns:p15="http://schemas.microsoft.com/office/powerpoint/2012/main" userId="S::biswas.a@buas.nl::fb8d240a-d551-4b24-ab9a-9862bbc79dd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ED8E77-5B36-2A1F-301F-668A67664C94}" v="44" dt="2024-04-26T12:41:17.360"/>
    <p1510:client id="{8F4B2CDA-9259-E80B-196B-DAF3B10E767F}" v="1" dt="2024-04-26T12:42:22.327"/>
    <p1510:client id="{BC0D00E2-48B0-F9E5-D9F8-5FF3E1F8C176}" v="2" dt="2024-04-26T12:43:36.405"/>
  </p1510:revLst>
</p1510:revInfo>
</file>

<file path=ppt/tableStyles.xml><?xml version="1.0" encoding="utf-8"?>
<a:tblStyleLst xmlns:a="http://schemas.openxmlformats.org/drawingml/2006/main" def="{764D4AE7-FFBC-431D-9275-528F30A785D3}">
  <a:tblStyle styleId="{764D4AE7-FFBC-431D-9275-528F30A785D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80"/>
    <p:restoredTop sz="94626"/>
  </p:normalViewPr>
  <p:slideViewPr>
    <p:cSldViewPr snapToGrid="0">
      <p:cViewPr>
        <p:scale>
          <a:sx n="150" d="100"/>
          <a:sy n="150" d="100"/>
        </p:scale>
        <p:origin x="-658" y="-12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0.fntdata"/><Relationship Id="rId68" Type="http://schemas.openxmlformats.org/officeDocument/2006/relationships/font" Target="fonts/font15.fntdata"/><Relationship Id="rId84" Type="http://schemas.microsoft.com/office/2015/10/relationships/revisionInfo" Target="revisionInfo.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notesMaster" Target="notesMasters/notesMaster1.xml"/><Relationship Id="rId58" Type="http://schemas.openxmlformats.org/officeDocument/2006/relationships/font" Target="fonts/font5.fntdata"/><Relationship Id="rId74" Type="http://schemas.openxmlformats.org/officeDocument/2006/relationships/font" Target="fonts/font21.fntdata"/><Relationship Id="rId79"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font" Target="fonts/font8.fntdata"/><Relationship Id="rId82"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77" Type="http://schemas.openxmlformats.org/officeDocument/2006/relationships/font" Target="fonts/font24.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19.fntdata"/><Relationship Id="rId80"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font" Target="fonts/font17.fntdata"/><Relationship Id="rId75" Type="http://schemas.openxmlformats.org/officeDocument/2006/relationships/font" Target="fonts/font22.fntdata"/><Relationship Id="rId83"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4.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font" Target="fonts/font20.fntdata"/><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font" Target="fonts/font2.fntdata"/><Relationship Id="rId76" Type="http://schemas.openxmlformats.org/officeDocument/2006/relationships/font" Target="fonts/font23.fntdata"/><Relationship Id="rId7" Type="http://schemas.openxmlformats.org/officeDocument/2006/relationships/slide" Target="slides/slide3.xml"/><Relationship Id="rId71" Type="http://schemas.openxmlformats.org/officeDocument/2006/relationships/font" Target="fonts/font18.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font" Target="fonts/font1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ijligers, Bram" userId="S::heijligers.b@buas.nl::5cef929d-ecf9-4fca-bf12-bc5ee065fc99" providerId="AD" clId="Web-{B6AD3A1D-3DA4-8758-FD62-5DA92953167B}"/>
    <pc:docChg chg="modSld">
      <pc:chgData name="Heijligers, Bram" userId="S::heijligers.b@buas.nl::5cef929d-ecf9-4fca-bf12-bc5ee065fc99" providerId="AD" clId="Web-{B6AD3A1D-3DA4-8758-FD62-5DA92953167B}" dt="2023-04-21T09:54:24.770" v="8" actId="20577"/>
      <pc:docMkLst>
        <pc:docMk/>
      </pc:docMkLst>
      <pc:sldChg chg="modSp">
        <pc:chgData name="Heijligers, Bram" userId="S::heijligers.b@buas.nl::5cef929d-ecf9-4fca-bf12-bc5ee065fc99" providerId="AD" clId="Web-{B6AD3A1D-3DA4-8758-FD62-5DA92953167B}" dt="2023-04-21T09:54:24.770" v="8" actId="20577"/>
        <pc:sldMkLst>
          <pc:docMk/>
          <pc:sldMk cId="0" sldId="258"/>
        </pc:sldMkLst>
        <pc:spChg chg="mod">
          <ac:chgData name="Heijligers, Bram" userId="S::heijligers.b@buas.nl::5cef929d-ecf9-4fca-bf12-bc5ee065fc99" providerId="AD" clId="Web-{B6AD3A1D-3DA4-8758-FD62-5DA92953167B}" dt="2023-04-21T09:54:24.770" v="8" actId="20577"/>
          <ac:spMkLst>
            <pc:docMk/>
            <pc:sldMk cId="0" sldId="258"/>
            <ac:spMk id="110" creationId="{00000000-0000-0000-0000-000000000000}"/>
          </ac:spMkLst>
        </pc:spChg>
      </pc:sldChg>
    </pc:docChg>
  </pc:docChgLst>
  <pc:docChgLst>
    <pc:chgData name="Biswas, Abhishek" userId="S::biswas.a@buas.nl::fb8d240a-d551-4b24-ab9a-9862bbc79dd8" providerId="AD" clId="Web-{2B37B9BF-F45E-4790-ABCD-F8EFDB07ACFB}"/>
    <pc:docChg chg="modSld">
      <pc:chgData name="Biswas, Abhishek" userId="S::biswas.a@buas.nl::fb8d240a-d551-4b24-ab9a-9862bbc79dd8" providerId="AD" clId="Web-{2B37B9BF-F45E-4790-ABCD-F8EFDB07ACFB}" dt="2021-08-31T10:03:02.688" v="21"/>
      <pc:docMkLst>
        <pc:docMk/>
      </pc:docMkLst>
      <pc:sldChg chg="addSp">
        <pc:chgData name="Biswas, Abhishek" userId="S::biswas.a@buas.nl::fb8d240a-d551-4b24-ab9a-9862bbc79dd8" providerId="AD" clId="Web-{2B37B9BF-F45E-4790-ABCD-F8EFDB07ACFB}" dt="2021-08-31T10:03:02.688" v="21"/>
        <pc:sldMkLst>
          <pc:docMk/>
          <pc:sldMk cId="0" sldId="256"/>
        </pc:sldMkLst>
        <pc:spChg chg="add">
          <ac:chgData name="Biswas, Abhishek" userId="S::biswas.a@buas.nl::fb8d240a-d551-4b24-ab9a-9862bbc79dd8" providerId="AD" clId="Web-{2B37B9BF-F45E-4790-ABCD-F8EFDB07ACFB}" dt="2021-08-31T10:03:02.688" v="21"/>
          <ac:spMkLst>
            <pc:docMk/>
            <pc:sldMk cId="0" sldId="256"/>
            <ac:spMk id="2" creationId="{F6DF244E-7A68-4325-B7D7-5C2B203F44F9}"/>
          </ac:spMkLst>
        </pc:spChg>
      </pc:sldChg>
      <pc:sldChg chg="modSp">
        <pc:chgData name="Biswas, Abhishek" userId="S::biswas.a@buas.nl::fb8d240a-d551-4b24-ab9a-9862bbc79dd8" providerId="AD" clId="Web-{2B37B9BF-F45E-4790-ABCD-F8EFDB07ACFB}" dt="2021-08-31T10:02:20.812" v="6" actId="20577"/>
        <pc:sldMkLst>
          <pc:docMk/>
          <pc:sldMk cId="0" sldId="263"/>
        </pc:sldMkLst>
        <pc:spChg chg="mod">
          <ac:chgData name="Biswas, Abhishek" userId="S::biswas.a@buas.nl::fb8d240a-d551-4b24-ab9a-9862bbc79dd8" providerId="AD" clId="Web-{2B37B9BF-F45E-4790-ABCD-F8EFDB07ACFB}" dt="2021-08-31T10:02:20.812" v="6" actId="20577"/>
          <ac:spMkLst>
            <pc:docMk/>
            <pc:sldMk cId="0" sldId="263"/>
            <ac:spMk id="154" creationId="{00000000-0000-0000-0000-000000000000}"/>
          </ac:spMkLst>
        </pc:spChg>
      </pc:sldChg>
      <pc:sldChg chg="modSp">
        <pc:chgData name="Biswas, Abhishek" userId="S::biswas.a@buas.nl::fb8d240a-d551-4b24-ab9a-9862bbc79dd8" providerId="AD" clId="Web-{2B37B9BF-F45E-4790-ABCD-F8EFDB07ACFB}" dt="2021-08-31T10:02:45.172" v="11" actId="20577"/>
        <pc:sldMkLst>
          <pc:docMk/>
          <pc:sldMk cId="0" sldId="264"/>
        </pc:sldMkLst>
        <pc:spChg chg="mod">
          <ac:chgData name="Biswas, Abhishek" userId="S::biswas.a@buas.nl::fb8d240a-d551-4b24-ab9a-9862bbc79dd8" providerId="AD" clId="Web-{2B37B9BF-F45E-4790-ABCD-F8EFDB07ACFB}" dt="2021-08-31T10:02:45.172" v="11" actId="20577"/>
          <ac:spMkLst>
            <pc:docMk/>
            <pc:sldMk cId="0" sldId="264"/>
            <ac:spMk id="160" creationId="{00000000-0000-0000-0000-000000000000}"/>
          </ac:spMkLst>
        </pc:spChg>
      </pc:sldChg>
      <pc:sldChg chg="modSp">
        <pc:chgData name="Biswas, Abhishek" userId="S::biswas.a@buas.nl::fb8d240a-d551-4b24-ab9a-9862bbc79dd8" providerId="AD" clId="Web-{2B37B9BF-F45E-4790-ABCD-F8EFDB07ACFB}" dt="2021-08-31T10:02:59.720" v="20" actId="20577"/>
        <pc:sldMkLst>
          <pc:docMk/>
          <pc:sldMk cId="0" sldId="265"/>
        </pc:sldMkLst>
        <pc:spChg chg="mod">
          <ac:chgData name="Biswas, Abhishek" userId="S::biswas.a@buas.nl::fb8d240a-d551-4b24-ab9a-9862bbc79dd8" providerId="AD" clId="Web-{2B37B9BF-F45E-4790-ABCD-F8EFDB07ACFB}" dt="2021-08-31T10:02:59.720" v="20" actId="20577"/>
          <ac:spMkLst>
            <pc:docMk/>
            <pc:sldMk cId="0" sldId="265"/>
            <ac:spMk id="174" creationId="{00000000-0000-0000-0000-000000000000}"/>
          </ac:spMkLst>
        </pc:spChg>
      </pc:sldChg>
    </pc:docChg>
  </pc:docChgLst>
  <pc:docChgLst>
    <pc:chgData name="Sadeghzadeh, Arash" userId="S::sadeghzadeh.a@buas.nl::3eb1c4cd-fe08-427c-8336-96e3a15244fb" providerId="AD" clId="Web-{BC0D00E2-48B0-F9E5-D9F8-5FF3E1F8C176}"/>
    <pc:docChg chg="modSld">
      <pc:chgData name="Sadeghzadeh, Arash" userId="S::sadeghzadeh.a@buas.nl::3eb1c4cd-fe08-427c-8336-96e3a15244fb" providerId="AD" clId="Web-{BC0D00E2-48B0-F9E5-D9F8-5FF3E1F8C176}" dt="2024-04-26T12:43:36.405" v="1" actId="1076"/>
      <pc:docMkLst>
        <pc:docMk/>
      </pc:docMkLst>
      <pc:sldChg chg="addSp modSp">
        <pc:chgData name="Sadeghzadeh, Arash" userId="S::sadeghzadeh.a@buas.nl::3eb1c4cd-fe08-427c-8336-96e3a15244fb" providerId="AD" clId="Web-{BC0D00E2-48B0-F9E5-D9F8-5FF3E1F8C176}" dt="2024-04-26T12:43:36.405" v="1" actId="1076"/>
        <pc:sldMkLst>
          <pc:docMk/>
          <pc:sldMk cId="0" sldId="262"/>
        </pc:sldMkLst>
        <pc:graphicFrameChg chg="add mod">
          <ac:chgData name="Sadeghzadeh, Arash" userId="S::sadeghzadeh.a@buas.nl::3eb1c4cd-fe08-427c-8336-96e3a15244fb" providerId="AD" clId="Web-{BC0D00E2-48B0-F9E5-D9F8-5FF3E1F8C176}" dt="2024-04-26T12:43:36.405" v="1" actId="1076"/>
          <ac:graphicFrameMkLst>
            <pc:docMk/>
            <pc:sldMk cId="0" sldId="262"/>
            <ac:graphicFrameMk id="3" creationId="{0B8C0DA8-3405-666E-2D6C-8FB60F7E24EA}"/>
          </ac:graphicFrameMkLst>
        </pc:graphicFrameChg>
      </pc:sldChg>
    </pc:docChg>
  </pc:docChgLst>
  <pc:docChgLst>
    <pc:chgData name="Sadeghzadeh, Arash" userId="S::sadeghzadeh.a@buas.nl::3eb1c4cd-fe08-427c-8336-96e3a15244fb" providerId="AD" clId="Web-{55ED8E77-5B36-2A1F-301F-668A67664C94}"/>
    <pc:docChg chg="modSld">
      <pc:chgData name="Sadeghzadeh, Arash" userId="S::sadeghzadeh.a@buas.nl::3eb1c4cd-fe08-427c-8336-96e3a15244fb" providerId="AD" clId="Web-{55ED8E77-5B36-2A1F-301F-668A67664C94}" dt="2024-04-26T12:41:13.938" v="27"/>
      <pc:docMkLst>
        <pc:docMk/>
      </pc:docMkLst>
      <pc:sldChg chg="modSp">
        <pc:chgData name="Sadeghzadeh, Arash" userId="S::sadeghzadeh.a@buas.nl::3eb1c4cd-fe08-427c-8336-96e3a15244fb" providerId="AD" clId="Web-{55ED8E77-5B36-2A1F-301F-668A67664C94}" dt="2024-04-26T12:41:13.938" v="27"/>
        <pc:sldMkLst>
          <pc:docMk/>
          <pc:sldMk cId="0" sldId="262"/>
        </pc:sldMkLst>
        <pc:graphicFrameChg chg="mod modGraphic">
          <ac:chgData name="Sadeghzadeh, Arash" userId="S::sadeghzadeh.a@buas.nl::3eb1c4cd-fe08-427c-8336-96e3a15244fb" providerId="AD" clId="Web-{55ED8E77-5B36-2A1F-301F-668A67664C94}" dt="2024-04-26T12:41:13.938" v="27"/>
          <ac:graphicFrameMkLst>
            <pc:docMk/>
            <pc:sldMk cId="0" sldId="262"/>
            <ac:graphicFrameMk id="148" creationId="{00000000-0000-0000-0000-000000000000}"/>
          </ac:graphicFrameMkLst>
        </pc:graphicFrameChg>
      </pc:sldChg>
    </pc:docChg>
  </pc:docChgLst>
  <pc:docChgLst>
    <pc:chgData name="Blerck, Irene van" userId="S::blerck.i@buas.nl::a459afc0-a645-4902-97f4-db4ffab93732" providerId="AD" clId="Web-{342B10AE-9F51-4A99-9205-98D06BBEA5D7}"/>
    <pc:docChg chg="modSld">
      <pc:chgData name="Blerck, Irene van" userId="S::blerck.i@buas.nl::a459afc0-a645-4902-97f4-db4ffab93732" providerId="AD" clId="Web-{342B10AE-9F51-4A99-9205-98D06BBEA5D7}" dt="2021-09-17T14:30:21.170" v="13" actId="20577"/>
      <pc:docMkLst>
        <pc:docMk/>
      </pc:docMkLst>
      <pc:sldChg chg="modSp">
        <pc:chgData name="Blerck, Irene van" userId="S::blerck.i@buas.nl::a459afc0-a645-4902-97f4-db4ffab93732" providerId="AD" clId="Web-{342B10AE-9F51-4A99-9205-98D06BBEA5D7}" dt="2021-09-17T14:30:21.170" v="13" actId="20577"/>
        <pc:sldMkLst>
          <pc:docMk/>
          <pc:sldMk cId="0" sldId="265"/>
        </pc:sldMkLst>
        <pc:spChg chg="mod">
          <ac:chgData name="Blerck, Irene van" userId="S::blerck.i@buas.nl::a459afc0-a645-4902-97f4-db4ffab93732" providerId="AD" clId="Web-{342B10AE-9F51-4A99-9205-98D06BBEA5D7}" dt="2021-09-17T14:30:21.170" v="13" actId="20577"/>
          <ac:spMkLst>
            <pc:docMk/>
            <pc:sldMk cId="0" sldId="265"/>
            <ac:spMk id="174" creationId="{00000000-0000-0000-0000-000000000000}"/>
          </ac:spMkLst>
        </pc:spChg>
      </pc:sldChg>
    </pc:docChg>
  </pc:docChgLst>
  <pc:docChgLst>
    <pc:chgData name="Heijligers, Bram" userId="5cef929d-ecf9-4fca-bf12-bc5ee065fc99" providerId="ADAL" clId="{4CC77BDB-D4D3-4087-97C6-BB9A5FD50B21}"/>
    <pc:docChg chg="custSel modSld">
      <pc:chgData name="Heijligers, Bram" userId="5cef929d-ecf9-4fca-bf12-bc5ee065fc99" providerId="ADAL" clId="{4CC77BDB-D4D3-4087-97C6-BB9A5FD50B21}" dt="2023-04-13T08:48:04.731" v="225" actId="20577"/>
      <pc:docMkLst>
        <pc:docMk/>
      </pc:docMkLst>
      <pc:sldChg chg="modSp mod">
        <pc:chgData name="Heijligers, Bram" userId="5cef929d-ecf9-4fca-bf12-bc5ee065fc99" providerId="ADAL" clId="{4CC77BDB-D4D3-4087-97C6-BB9A5FD50B21}" dt="2023-04-13T08:47:32.870" v="221" actId="6549"/>
        <pc:sldMkLst>
          <pc:docMk/>
          <pc:sldMk cId="0" sldId="262"/>
        </pc:sldMkLst>
        <pc:spChg chg="mod">
          <ac:chgData name="Heijligers, Bram" userId="5cef929d-ecf9-4fca-bf12-bc5ee065fc99" providerId="ADAL" clId="{4CC77BDB-D4D3-4087-97C6-BB9A5FD50B21}" dt="2023-04-13T08:42:22.581" v="0" actId="20577"/>
          <ac:spMkLst>
            <pc:docMk/>
            <pc:sldMk cId="0" sldId="262"/>
            <ac:spMk id="146" creationId="{00000000-0000-0000-0000-000000000000}"/>
          </ac:spMkLst>
        </pc:spChg>
        <pc:graphicFrameChg chg="modGraphic">
          <ac:chgData name="Heijligers, Bram" userId="5cef929d-ecf9-4fca-bf12-bc5ee065fc99" providerId="ADAL" clId="{4CC77BDB-D4D3-4087-97C6-BB9A5FD50B21}" dt="2023-04-13T08:47:32.870" v="221" actId="6549"/>
          <ac:graphicFrameMkLst>
            <pc:docMk/>
            <pc:sldMk cId="0" sldId="262"/>
            <ac:graphicFrameMk id="148" creationId="{00000000-0000-0000-0000-000000000000}"/>
          </ac:graphicFrameMkLst>
        </pc:graphicFrameChg>
      </pc:sldChg>
      <pc:sldChg chg="modSp mod">
        <pc:chgData name="Heijligers, Bram" userId="5cef929d-ecf9-4fca-bf12-bc5ee065fc99" providerId="ADAL" clId="{4CC77BDB-D4D3-4087-97C6-BB9A5FD50B21}" dt="2023-04-13T08:48:02.003" v="223" actId="20577"/>
        <pc:sldMkLst>
          <pc:docMk/>
          <pc:sldMk cId="0" sldId="297"/>
        </pc:sldMkLst>
        <pc:spChg chg="mod">
          <ac:chgData name="Heijligers, Bram" userId="5cef929d-ecf9-4fca-bf12-bc5ee065fc99" providerId="ADAL" clId="{4CC77BDB-D4D3-4087-97C6-BB9A5FD50B21}" dt="2023-04-13T08:48:02.003" v="223" actId="20577"/>
          <ac:spMkLst>
            <pc:docMk/>
            <pc:sldMk cId="0" sldId="297"/>
            <ac:spMk id="508" creationId="{00000000-0000-0000-0000-000000000000}"/>
          </ac:spMkLst>
        </pc:spChg>
      </pc:sldChg>
      <pc:sldChg chg="modSp mod">
        <pc:chgData name="Heijligers, Bram" userId="5cef929d-ecf9-4fca-bf12-bc5ee065fc99" providerId="ADAL" clId="{4CC77BDB-D4D3-4087-97C6-BB9A5FD50B21}" dt="2023-04-13T08:48:04.731" v="225" actId="20577"/>
        <pc:sldMkLst>
          <pc:docMk/>
          <pc:sldMk cId="0" sldId="298"/>
        </pc:sldMkLst>
        <pc:spChg chg="mod">
          <ac:chgData name="Heijligers, Bram" userId="5cef929d-ecf9-4fca-bf12-bc5ee065fc99" providerId="ADAL" clId="{4CC77BDB-D4D3-4087-97C6-BB9A5FD50B21}" dt="2023-04-13T08:48:04.731" v="225" actId="20577"/>
          <ac:spMkLst>
            <pc:docMk/>
            <pc:sldMk cId="0" sldId="298"/>
            <ac:spMk id="515" creationId="{00000000-0000-0000-0000-000000000000}"/>
          </ac:spMkLst>
        </pc:spChg>
      </pc:sldChg>
    </pc:docChg>
  </pc:docChgLst>
  <pc:docChgLst>
    <pc:chgData name="Sadeghzadeh, Arash" userId="S::sadeghzadeh.a@buas.nl::3eb1c4cd-fe08-427c-8336-96e3a15244fb" providerId="AD" clId="Web-{8F4B2CDA-9259-E80B-196B-DAF3B10E767F}"/>
    <pc:docChg chg="modSld">
      <pc:chgData name="Sadeghzadeh, Arash" userId="S::sadeghzadeh.a@buas.nl::3eb1c4cd-fe08-427c-8336-96e3a15244fb" providerId="AD" clId="Web-{8F4B2CDA-9259-E80B-196B-DAF3B10E767F}" dt="2024-04-26T12:42:22.327" v="0"/>
      <pc:docMkLst>
        <pc:docMk/>
      </pc:docMkLst>
      <pc:sldChg chg="delSp">
        <pc:chgData name="Sadeghzadeh, Arash" userId="S::sadeghzadeh.a@buas.nl::3eb1c4cd-fe08-427c-8336-96e3a15244fb" providerId="AD" clId="Web-{8F4B2CDA-9259-E80B-196B-DAF3B10E767F}" dt="2024-04-26T12:42:22.327" v="0"/>
        <pc:sldMkLst>
          <pc:docMk/>
          <pc:sldMk cId="0" sldId="262"/>
        </pc:sldMkLst>
        <pc:graphicFrameChg chg="del">
          <ac:chgData name="Sadeghzadeh, Arash" userId="S::sadeghzadeh.a@buas.nl::3eb1c4cd-fe08-427c-8336-96e3a15244fb" providerId="AD" clId="Web-{8F4B2CDA-9259-E80B-196B-DAF3B10E767F}" dt="2024-04-26T12:42:22.327" v="0"/>
          <ac:graphicFrameMkLst>
            <pc:docMk/>
            <pc:sldMk cId="0" sldId="262"/>
            <ac:graphicFrameMk id="148" creationId="{00000000-0000-0000-0000-000000000000}"/>
          </ac:graphicFrameMkLst>
        </pc:graphicFrameChg>
      </pc:sldChg>
    </pc:docChg>
  </pc:docChgLst>
  <pc:docChgLst>
    <pc:chgData name="Heijligers, Bram" userId="S::heijligers.b@buas.nl::5cef929d-ecf9-4fca-bf12-bc5ee065fc99" providerId="AD" clId="Web-{CB69438A-5F84-4332-AEBF-7ECEA1C9D5A5}"/>
    <pc:docChg chg="modSld">
      <pc:chgData name="Heijligers, Bram" userId="S::heijligers.b@buas.nl::5cef929d-ecf9-4fca-bf12-bc5ee065fc99" providerId="AD" clId="Web-{CB69438A-5F84-4332-AEBF-7ECEA1C9D5A5}" dt="2021-10-08T07:37:31.922" v="28" actId="20577"/>
      <pc:docMkLst>
        <pc:docMk/>
      </pc:docMkLst>
      <pc:sldChg chg="modSp">
        <pc:chgData name="Heijligers, Bram" userId="S::heijligers.b@buas.nl::5cef929d-ecf9-4fca-bf12-bc5ee065fc99" providerId="AD" clId="Web-{CB69438A-5F84-4332-AEBF-7ECEA1C9D5A5}" dt="2021-10-08T07:37:31.922" v="28" actId="20577"/>
        <pc:sldMkLst>
          <pc:docMk/>
          <pc:sldMk cId="0" sldId="269"/>
        </pc:sldMkLst>
        <pc:spChg chg="mod">
          <ac:chgData name="Heijligers, Bram" userId="S::heijligers.b@buas.nl::5cef929d-ecf9-4fca-bf12-bc5ee065fc99" providerId="AD" clId="Web-{CB69438A-5F84-4332-AEBF-7ECEA1C9D5A5}" dt="2021-10-08T07:37:31.922" v="28" actId="20577"/>
          <ac:spMkLst>
            <pc:docMk/>
            <pc:sldMk cId="0" sldId="269"/>
            <ac:spMk id="216" creationId="{00000000-0000-0000-0000-000000000000}"/>
          </ac:spMkLst>
        </pc:spChg>
      </pc:sldChg>
    </pc:docChg>
  </pc:docChgLst>
  <pc:docChgLst>
    <pc:chgData name="Bhushan, Nitin" userId="S::bhushan.n@buas.nl::b70ad1ac-80f8-452d-97e3-49086ae68978" providerId="AD" clId="Web-{2C351369-646F-4408-9DA0-A3C9314D39E3}"/>
    <pc:docChg chg="modSld">
      <pc:chgData name="Bhushan, Nitin" userId="S::bhushan.n@buas.nl::b70ad1ac-80f8-452d-97e3-49086ae68978" providerId="AD" clId="Web-{2C351369-646F-4408-9DA0-A3C9314D39E3}" dt="2021-11-04T15:12:24.104" v="34" actId="20577"/>
      <pc:docMkLst>
        <pc:docMk/>
      </pc:docMkLst>
      <pc:sldChg chg="modSp">
        <pc:chgData name="Bhushan, Nitin" userId="S::bhushan.n@buas.nl::b70ad1ac-80f8-452d-97e3-49086ae68978" providerId="AD" clId="Web-{2C351369-646F-4408-9DA0-A3C9314D39E3}" dt="2021-11-04T15:12:24.104" v="34" actId="20577"/>
        <pc:sldMkLst>
          <pc:docMk/>
          <pc:sldMk cId="0" sldId="271"/>
        </pc:sldMkLst>
        <pc:spChg chg="mod">
          <ac:chgData name="Bhushan, Nitin" userId="S::bhushan.n@buas.nl::b70ad1ac-80f8-452d-97e3-49086ae68978" providerId="AD" clId="Web-{2C351369-646F-4408-9DA0-A3C9314D39E3}" dt="2021-11-04T15:12:24.104" v="34" actId="20577"/>
          <ac:spMkLst>
            <pc:docMk/>
            <pc:sldMk cId="0" sldId="271"/>
            <ac:spMk id="239" creationId="{00000000-0000-0000-0000-000000000000}"/>
          </ac:spMkLst>
        </pc:spChg>
      </pc:sldChg>
    </pc:docChg>
  </pc:docChgLst>
  <pc:docChgLst>
    <pc:chgData name="Engering, Elisabeth (210811)" userId="S::210811@buas.nl::e0321fa4-dab0-47ff-8663-e63a5ebcb72c" providerId="AD" clId="Web-{FCE27AD3-2A2C-486D-9BD5-2B0AE5F79050}"/>
    <pc:docChg chg="modSld">
      <pc:chgData name="Engering, Elisabeth (210811)" userId="S::210811@buas.nl::e0321fa4-dab0-47ff-8663-e63a5ebcb72c" providerId="AD" clId="Web-{FCE27AD3-2A2C-486D-9BD5-2B0AE5F79050}" dt="2021-10-22T09:47:28.281" v="1" actId="20577"/>
      <pc:docMkLst>
        <pc:docMk/>
      </pc:docMkLst>
      <pc:sldChg chg="modSp">
        <pc:chgData name="Engering, Elisabeth (210811)" userId="S::210811@buas.nl::e0321fa4-dab0-47ff-8663-e63a5ebcb72c" providerId="AD" clId="Web-{FCE27AD3-2A2C-486D-9BD5-2B0AE5F79050}" dt="2021-10-22T09:47:28.281" v="1" actId="20577"/>
        <pc:sldMkLst>
          <pc:docMk/>
          <pc:sldMk cId="0" sldId="269"/>
        </pc:sldMkLst>
        <pc:spChg chg="mod">
          <ac:chgData name="Engering, Elisabeth (210811)" userId="S::210811@buas.nl::e0321fa4-dab0-47ff-8663-e63a5ebcb72c" providerId="AD" clId="Web-{FCE27AD3-2A2C-486D-9BD5-2B0AE5F79050}" dt="2021-10-22T09:47:28.281" v="1" actId="20577"/>
          <ac:spMkLst>
            <pc:docMk/>
            <pc:sldMk cId="0" sldId="269"/>
            <ac:spMk id="216" creationId="{00000000-0000-0000-0000-000000000000}"/>
          </ac:spMkLst>
        </pc:spChg>
      </pc:sldChg>
    </pc:docChg>
  </pc:docChgLst>
  <pc:docChgLst>
    <pc:chgData name="Biswas, Abhishek" userId="S::biswas.a@buas.nl::fb8d240a-d551-4b24-ab9a-9862bbc79dd8" providerId="AD" clId="Web-{AD121B51-E0ED-4064-B3F3-5BF26986F106}"/>
    <pc:docChg chg="">
      <pc:chgData name="Biswas, Abhishek" userId="S::biswas.a@buas.nl::fb8d240a-d551-4b24-ab9a-9862bbc79dd8" providerId="AD" clId="Web-{AD121B51-E0ED-4064-B3F3-5BF26986F106}" dt="2021-10-12T08:22:19.306" v="0"/>
      <pc:docMkLst>
        <pc:docMk/>
      </pc:docMkLst>
      <pc:sldChg chg="addCm">
        <pc:chgData name="Biswas, Abhishek" userId="S::biswas.a@buas.nl::fb8d240a-d551-4b24-ab9a-9862bbc79dd8" providerId="AD" clId="Web-{AD121B51-E0ED-4064-B3F3-5BF26986F106}" dt="2021-10-12T08:22:19.306" v="0"/>
        <pc:sldMkLst>
          <pc:docMk/>
          <pc:sldMk cId="0" sldId="282"/>
        </pc:sldMkLst>
      </pc:sldChg>
    </pc:docChg>
  </pc:docChgLst>
  <pc:docChgLst>
    <pc:chgData name="Biswas, Abhishek" userId="fb8d240a-d551-4b24-ab9a-9862bbc79dd8" providerId="ADAL" clId="{021F3184-B9B0-48E9-BB84-4F46E3F22836}"/>
    <pc:docChg chg="custSel addSld delSld modSld modMainMaster">
      <pc:chgData name="Biswas, Abhishek" userId="fb8d240a-d551-4b24-ab9a-9862bbc79dd8" providerId="ADAL" clId="{021F3184-B9B0-48E9-BB84-4F46E3F22836}" dt="2021-08-31T11:59:35.068" v="327" actId="13822"/>
      <pc:docMkLst>
        <pc:docMk/>
      </pc:docMkLst>
      <pc:sldChg chg="modSp mod">
        <pc:chgData name="Biswas, Abhishek" userId="fb8d240a-d551-4b24-ab9a-9862bbc79dd8" providerId="ADAL" clId="{021F3184-B9B0-48E9-BB84-4F46E3F22836}" dt="2021-08-30T17:47:35.964" v="0" actId="6549"/>
        <pc:sldMkLst>
          <pc:docMk/>
          <pc:sldMk cId="0" sldId="257"/>
        </pc:sldMkLst>
        <pc:spChg chg="mod">
          <ac:chgData name="Biswas, Abhishek" userId="fb8d240a-d551-4b24-ab9a-9862bbc79dd8" providerId="ADAL" clId="{021F3184-B9B0-48E9-BB84-4F46E3F22836}" dt="2021-08-30T17:47:35.964" v="0" actId="6549"/>
          <ac:spMkLst>
            <pc:docMk/>
            <pc:sldMk cId="0" sldId="257"/>
            <ac:spMk id="102" creationId="{00000000-0000-0000-0000-000000000000}"/>
          </ac:spMkLst>
        </pc:spChg>
      </pc:sldChg>
      <pc:sldChg chg="del">
        <pc:chgData name="Biswas, Abhishek" userId="fb8d240a-d551-4b24-ab9a-9862bbc79dd8" providerId="ADAL" clId="{021F3184-B9B0-48E9-BB84-4F46E3F22836}" dt="2021-08-30T17:49:05.459" v="1" actId="47"/>
        <pc:sldMkLst>
          <pc:docMk/>
          <pc:sldMk cId="0" sldId="258"/>
        </pc:sldMkLst>
      </pc:sldChg>
      <pc:sldChg chg="del">
        <pc:chgData name="Biswas, Abhishek" userId="fb8d240a-d551-4b24-ab9a-9862bbc79dd8" providerId="ADAL" clId="{021F3184-B9B0-48E9-BB84-4F46E3F22836}" dt="2021-08-30T17:49:13.322" v="2" actId="47"/>
        <pc:sldMkLst>
          <pc:docMk/>
          <pc:sldMk cId="0" sldId="259"/>
        </pc:sldMkLst>
      </pc:sldChg>
      <pc:sldChg chg="del">
        <pc:chgData name="Biswas, Abhishek" userId="fb8d240a-d551-4b24-ab9a-9862bbc79dd8" providerId="ADAL" clId="{021F3184-B9B0-48E9-BB84-4F46E3F22836}" dt="2021-08-30T17:49:15.860" v="3" actId="47"/>
        <pc:sldMkLst>
          <pc:docMk/>
          <pc:sldMk cId="0" sldId="260"/>
        </pc:sldMkLst>
      </pc:sldChg>
      <pc:sldChg chg="del">
        <pc:chgData name="Biswas, Abhishek" userId="fb8d240a-d551-4b24-ab9a-9862bbc79dd8" providerId="ADAL" clId="{021F3184-B9B0-48E9-BB84-4F46E3F22836}" dt="2021-08-30T17:49:18.250" v="4" actId="47"/>
        <pc:sldMkLst>
          <pc:docMk/>
          <pc:sldMk cId="0" sldId="261"/>
        </pc:sldMkLst>
      </pc:sldChg>
      <pc:sldChg chg="del">
        <pc:chgData name="Biswas, Abhishek" userId="fb8d240a-d551-4b24-ab9a-9862bbc79dd8" providerId="ADAL" clId="{021F3184-B9B0-48E9-BB84-4F46E3F22836}" dt="2021-08-30T17:49:20.407" v="5" actId="47"/>
        <pc:sldMkLst>
          <pc:docMk/>
          <pc:sldMk cId="0" sldId="262"/>
        </pc:sldMkLst>
      </pc:sldChg>
      <pc:sldChg chg="addSp modSp mod">
        <pc:chgData name="Biswas, Abhishek" userId="fb8d240a-d551-4b24-ab9a-9862bbc79dd8" providerId="ADAL" clId="{021F3184-B9B0-48E9-BB84-4F46E3F22836}" dt="2021-08-31T11:59:35.068" v="327" actId="13822"/>
        <pc:sldMkLst>
          <pc:docMk/>
          <pc:sldMk cId="0" sldId="263"/>
        </pc:sldMkLst>
        <pc:spChg chg="add mod">
          <ac:chgData name="Biswas, Abhishek" userId="fb8d240a-d551-4b24-ab9a-9862bbc79dd8" providerId="ADAL" clId="{021F3184-B9B0-48E9-BB84-4F46E3F22836}" dt="2021-08-31T11:59:35.068" v="327" actId="13822"/>
          <ac:spMkLst>
            <pc:docMk/>
            <pc:sldMk cId="0" sldId="263"/>
            <ac:spMk id="2" creationId="{4E84F48E-9152-454D-9754-FA0D0AD81F68}"/>
          </ac:spMkLst>
        </pc:spChg>
        <pc:spChg chg="mod">
          <ac:chgData name="Biswas, Abhishek" userId="fb8d240a-d551-4b24-ab9a-9862bbc79dd8" providerId="ADAL" clId="{021F3184-B9B0-48E9-BB84-4F46E3F22836}" dt="2021-08-31T11:58:06.594" v="261" actId="20577"/>
          <ac:spMkLst>
            <pc:docMk/>
            <pc:sldMk cId="0" sldId="263"/>
            <ac:spMk id="153" creationId="{00000000-0000-0000-0000-000000000000}"/>
          </ac:spMkLst>
        </pc:spChg>
        <pc:spChg chg="mod">
          <ac:chgData name="Biswas, Abhishek" userId="fb8d240a-d551-4b24-ab9a-9862bbc79dd8" providerId="ADAL" clId="{021F3184-B9B0-48E9-BB84-4F46E3F22836}" dt="2021-08-31T11:58:16.080" v="285" actId="20577"/>
          <ac:spMkLst>
            <pc:docMk/>
            <pc:sldMk cId="0" sldId="263"/>
            <ac:spMk id="154" creationId="{00000000-0000-0000-0000-000000000000}"/>
          </ac:spMkLst>
        </pc:spChg>
        <pc:spChg chg="mod">
          <ac:chgData name="Biswas, Abhishek" userId="fb8d240a-d551-4b24-ab9a-9862bbc79dd8" providerId="ADAL" clId="{021F3184-B9B0-48E9-BB84-4F46E3F22836}" dt="2021-08-31T11:58:03.116" v="259" actId="20577"/>
          <ac:spMkLst>
            <pc:docMk/>
            <pc:sldMk cId="0" sldId="263"/>
            <ac:spMk id="155" creationId="{00000000-0000-0000-0000-000000000000}"/>
          </ac:spMkLst>
        </pc:spChg>
      </pc:sldChg>
      <pc:sldChg chg="modSp mod">
        <pc:chgData name="Biswas, Abhishek" userId="fb8d240a-d551-4b24-ab9a-9862bbc79dd8" providerId="ADAL" clId="{021F3184-B9B0-48E9-BB84-4F46E3F22836}" dt="2021-08-31T10:07:56.834" v="113" actId="20577"/>
        <pc:sldMkLst>
          <pc:docMk/>
          <pc:sldMk cId="0" sldId="265"/>
        </pc:sldMkLst>
        <pc:spChg chg="mod">
          <ac:chgData name="Biswas, Abhishek" userId="fb8d240a-d551-4b24-ab9a-9862bbc79dd8" providerId="ADAL" clId="{021F3184-B9B0-48E9-BB84-4F46E3F22836}" dt="2021-08-31T10:07:56.834" v="113" actId="20577"/>
          <ac:spMkLst>
            <pc:docMk/>
            <pc:sldMk cId="0" sldId="265"/>
            <ac:spMk id="172" creationId="{00000000-0000-0000-0000-000000000000}"/>
          </ac:spMkLst>
        </pc:spChg>
      </pc:sldChg>
      <pc:sldChg chg="del">
        <pc:chgData name="Biswas, Abhishek" userId="fb8d240a-d551-4b24-ab9a-9862bbc79dd8" providerId="ADAL" clId="{021F3184-B9B0-48E9-BB84-4F46E3F22836}" dt="2021-08-31T10:08:04.643" v="114" actId="47"/>
        <pc:sldMkLst>
          <pc:docMk/>
          <pc:sldMk cId="0" sldId="266"/>
        </pc:sldMkLst>
      </pc:sldChg>
      <pc:sldChg chg="del">
        <pc:chgData name="Biswas, Abhishek" userId="fb8d240a-d551-4b24-ab9a-9862bbc79dd8" providerId="ADAL" clId="{021F3184-B9B0-48E9-BB84-4F46E3F22836}" dt="2021-08-31T10:08:07.721" v="115" actId="47"/>
        <pc:sldMkLst>
          <pc:docMk/>
          <pc:sldMk cId="0" sldId="267"/>
        </pc:sldMkLst>
      </pc:sldChg>
      <pc:sldChg chg="modSp mod">
        <pc:chgData name="Biswas, Abhishek" userId="fb8d240a-d551-4b24-ab9a-9862bbc79dd8" providerId="ADAL" clId="{021F3184-B9B0-48E9-BB84-4F46E3F22836}" dt="2021-08-31T10:08:32.845" v="123" actId="20577"/>
        <pc:sldMkLst>
          <pc:docMk/>
          <pc:sldMk cId="0" sldId="268"/>
        </pc:sldMkLst>
        <pc:spChg chg="mod">
          <ac:chgData name="Biswas, Abhishek" userId="fb8d240a-d551-4b24-ab9a-9862bbc79dd8" providerId="ADAL" clId="{021F3184-B9B0-48E9-BB84-4F46E3F22836}" dt="2021-08-31T10:08:32.845" v="123" actId="20577"/>
          <ac:spMkLst>
            <pc:docMk/>
            <pc:sldMk cId="0" sldId="268"/>
            <ac:spMk id="202" creationId="{00000000-0000-0000-0000-000000000000}"/>
          </ac:spMkLst>
        </pc:spChg>
        <pc:spChg chg="mod">
          <ac:chgData name="Biswas, Abhishek" userId="fb8d240a-d551-4b24-ab9a-9862bbc79dd8" providerId="ADAL" clId="{021F3184-B9B0-48E9-BB84-4F46E3F22836}" dt="2021-08-31T10:08:19.371" v="117" actId="20577"/>
          <ac:spMkLst>
            <pc:docMk/>
            <pc:sldMk cId="0" sldId="268"/>
            <ac:spMk id="208" creationId="{00000000-0000-0000-0000-000000000000}"/>
          </ac:spMkLst>
        </pc:spChg>
      </pc:sldChg>
      <pc:sldChg chg="modSp mod">
        <pc:chgData name="Biswas, Abhishek" userId="fb8d240a-d551-4b24-ab9a-9862bbc79dd8" providerId="ADAL" clId="{021F3184-B9B0-48E9-BB84-4F46E3F22836}" dt="2021-08-31T10:08:47.030" v="131" actId="20577"/>
        <pc:sldMkLst>
          <pc:docMk/>
          <pc:sldMk cId="0" sldId="269"/>
        </pc:sldMkLst>
        <pc:spChg chg="mod">
          <ac:chgData name="Biswas, Abhishek" userId="fb8d240a-d551-4b24-ab9a-9862bbc79dd8" providerId="ADAL" clId="{021F3184-B9B0-48E9-BB84-4F46E3F22836}" dt="2021-08-31T10:08:47.030" v="131" actId="20577"/>
          <ac:spMkLst>
            <pc:docMk/>
            <pc:sldMk cId="0" sldId="269"/>
            <ac:spMk id="214" creationId="{00000000-0000-0000-0000-000000000000}"/>
          </ac:spMkLst>
        </pc:spChg>
        <pc:spChg chg="mod">
          <ac:chgData name="Biswas, Abhishek" userId="fb8d240a-d551-4b24-ab9a-9862bbc79dd8" providerId="ADAL" clId="{021F3184-B9B0-48E9-BB84-4F46E3F22836}" dt="2021-08-31T10:08:41.729" v="125" actId="20577"/>
          <ac:spMkLst>
            <pc:docMk/>
            <pc:sldMk cId="0" sldId="269"/>
            <ac:spMk id="218" creationId="{00000000-0000-0000-0000-000000000000}"/>
          </ac:spMkLst>
        </pc:spChg>
      </pc:sldChg>
      <pc:sldChg chg="addSp delSp modSp mod">
        <pc:chgData name="Biswas, Abhishek" userId="fb8d240a-d551-4b24-ab9a-9862bbc79dd8" providerId="ADAL" clId="{021F3184-B9B0-48E9-BB84-4F46E3F22836}" dt="2021-08-31T10:09:07.171" v="147" actId="20577"/>
        <pc:sldMkLst>
          <pc:docMk/>
          <pc:sldMk cId="0" sldId="270"/>
        </pc:sldMkLst>
        <pc:spChg chg="add del mod">
          <ac:chgData name="Biswas, Abhishek" userId="fb8d240a-d551-4b24-ab9a-9862bbc79dd8" providerId="ADAL" clId="{021F3184-B9B0-48E9-BB84-4F46E3F22836}" dt="2021-08-30T17:51:48.876" v="9" actId="21"/>
          <ac:spMkLst>
            <pc:docMk/>
            <pc:sldMk cId="0" sldId="270"/>
            <ac:spMk id="3" creationId="{EDD79CA0-7A7C-44AB-8440-F4734912E253}"/>
          </ac:spMkLst>
        </pc:spChg>
        <pc:spChg chg="add del mod">
          <ac:chgData name="Biswas, Abhishek" userId="fb8d240a-d551-4b24-ab9a-9862bbc79dd8" providerId="ADAL" clId="{021F3184-B9B0-48E9-BB84-4F46E3F22836}" dt="2021-08-30T17:51:39.176" v="8" actId="21"/>
          <ac:spMkLst>
            <pc:docMk/>
            <pc:sldMk cId="0" sldId="270"/>
            <ac:spMk id="5" creationId="{8D8E758E-D7F1-4EE1-BC9C-0DE1E5D28197}"/>
          </ac:spMkLst>
        </pc:spChg>
        <pc:spChg chg="mod">
          <ac:chgData name="Biswas, Abhishek" userId="fb8d240a-d551-4b24-ab9a-9862bbc79dd8" providerId="ADAL" clId="{021F3184-B9B0-48E9-BB84-4F46E3F22836}" dt="2021-08-31T10:09:07.171" v="147" actId="20577"/>
          <ac:spMkLst>
            <pc:docMk/>
            <pc:sldMk cId="0" sldId="270"/>
            <ac:spMk id="223" creationId="{00000000-0000-0000-0000-000000000000}"/>
          </ac:spMkLst>
        </pc:spChg>
        <pc:spChg chg="mod">
          <ac:chgData name="Biswas, Abhishek" userId="fb8d240a-d551-4b24-ab9a-9862bbc79dd8" providerId="ADAL" clId="{021F3184-B9B0-48E9-BB84-4F46E3F22836}" dt="2021-08-31T10:08:57.039" v="133" actId="20577"/>
          <ac:spMkLst>
            <pc:docMk/>
            <pc:sldMk cId="0" sldId="270"/>
            <ac:spMk id="229" creationId="{00000000-0000-0000-0000-000000000000}"/>
          </ac:spMkLst>
        </pc:spChg>
        <pc:spChg chg="del">
          <ac:chgData name="Biswas, Abhishek" userId="fb8d240a-d551-4b24-ab9a-9862bbc79dd8" providerId="ADAL" clId="{021F3184-B9B0-48E9-BB84-4F46E3F22836}" dt="2021-08-30T17:51:09.624" v="6" actId="478"/>
          <ac:spMkLst>
            <pc:docMk/>
            <pc:sldMk cId="0" sldId="270"/>
            <ac:spMk id="231" creationId="{00000000-0000-0000-0000-000000000000}"/>
          </ac:spMkLst>
        </pc:spChg>
        <pc:spChg chg="del">
          <ac:chgData name="Biswas, Abhishek" userId="fb8d240a-d551-4b24-ab9a-9862bbc79dd8" providerId="ADAL" clId="{021F3184-B9B0-48E9-BB84-4F46E3F22836}" dt="2021-08-30T17:51:14.974" v="7" actId="478"/>
          <ac:spMkLst>
            <pc:docMk/>
            <pc:sldMk cId="0" sldId="270"/>
            <ac:spMk id="232" creationId="{00000000-0000-0000-0000-000000000000}"/>
          </ac:spMkLst>
        </pc:spChg>
      </pc:sldChg>
      <pc:sldChg chg="modSp mod">
        <pc:chgData name="Biswas, Abhishek" userId="fb8d240a-d551-4b24-ab9a-9862bbc79dd8" providerId="ADAL" clId="{021F3184-B9B0-48E9-BB84-4F46E3F22836}" dt="2021-08-31T10:09:22.875" v="157" actId="20577"/>
        <pc:sldMkLst>
          <pc:docMk/>
          <pc:sldMk cId="0" sldId="271"/>
        </pc:sldMkLst>
        <pc:spChg chg="mod">
          <ac:chgData name="Biswas, Abhishek" userId="fb8d240a-d551-4b24-ab9a-9862bbc79dd8" providerId="ADAL" clId="{021F3184-B9B0-48E9-BB84-4F46E3F22836}" dt="2021-08-31T10:09:22.875" v="157" actId="20577"/>
          <ac:spMkLst>
            <pc:docMk/>
            <pc:sldMk cId="0" sldId="271"/>
            <ac:spMk id="237" creationId="{00000000-0000-0000-0000-000000000000}"/>
          </ac:spMkLst>
        </pc:spChg>
        <pc:spChg chg="mod">
          <ac:chgData name="Biswas, Abhishek" userId="fb8d240a-d551-4b24-ab9a-9862bbc79dd8" providerId="ADAL" clId="{021F3184-B9B0-48E9-BB84-4F46E3F22836}" dt="2021-08-31T10:09:16.216" v="149" actId="20577"/>
          <ac:spMkLst>
            <pc:docMk/>
            <pc:sldMk cId="0" sldId="271"/>
            <ac:spMk id="241" creationId="{00000000-0000-0000-0000-000000000000}"/>
          </ac:spMkLst>
        </pc:spChg>
      </pc:sldChg>
      <pc:sldChg chg="del">
        <pc:chgData name="Biswas, Abhishek" userId="fb8d240a-d551-4b24-ab9a-9862bbc79dd8" providerId="ADAL" clId="{021F3184-B9B0-48E9-BB84-4F46E3F22836}" dt="2021-08-30T17:51:56.815" v="10" actId="47"/>
        <pc:sldMkLst>
          <pc:docMk/>
          <pc:sldMk cId="0" sldId="272"/>
        </pc:sldMkLst>
      </pc:sldChg>
      <pc:sldChg chg="del">
        <pc:chgData name="Biswas, Abhishek" userId="fb8d240a-d551-4b24-ab9a-9862bbc79dd8" providerId="ADAL" clId="{021F3184-B9B0-48E9-BB84-4F46E3F22836}" dt="2021-08-31T10:09:30.859" v="158" actId="47"/>
        <pc:sldMkLst>
          <pc:docMk/>
          <pc:sldMk cId="0" sldId="273"/>
        </pc:sldMkLst>
      </pc:sldChg>
      <pc:sldChg chg="del">
        <pc:chgData name="Biswas, Abhishek" userId="fb8d240a-d551-4b24-ab9a-9862bbc79dd8" providerId="ADAL" clId="{021F3184-B9B0-48E9-BB84-4F46E3F22836}" dt="2021-08-31T10:09:31.889" v="159" actId="47"/>
        <pc:sldMkLst>
          <pc:docMk/>
          <pc:sldMk cId="0" sldId="274"/>
        </pc:sldMkLst>
      </pc:sldChg>
      <pc:sldChg chg="del">
        <pc:chgData name="Biswas, Abhishek" userId="fb8d240a-d551-4b24-ab9a-9862bbc79dd8" providerId="ADAL" clId="{021F3184-B9B0-48E9-BB84-4F46E3F22836}" dt="2021-08-31T10:09:32.700" v="160" actId="47"/>
        <pc:sldMkLst>
          <pc:docMk/>
          <pc:sldMk cId="0" sldId="275"/>
        </pc:sldMkLst>
      </pc:sldChg>
      <pc:sldChg chg="del">
        <pc:chgData name="Biswas, Abhishek" userId="fb8d240a-d551-4b24-ab9a-9862bbc79dd8" providerId="ADAL" clId="{021F3184-B9B0-48E9-BB84-4F46E3F22836}" dt="2021-08-31T10:09:33.330" v="161" actId="47"/>
        <pc:sldMkLst>
          <pc:docMk/>
          <pc:sldMk cId="0" sldId="276"/>
        </pc:sldMkLst>
      </pc:sldChg>
      <pc:sldChg chg="del">
        <pc:chgData name="Biswas, Abhishek" userId="fb8d240a-d551-4b24-ab9a-9862bbc79dd8" providerId="ADAL" clId="{021F3184-B9B0-48E9-BB84-4F46E3F22836}" dt="2021-08-31T10:09:34.580" v="162" actId="47"/>
        <pc:sldMkLst>
          <pc:docMk/>
          <pc:sldMk cId="0" sldId="277"/>
        </pc:sldMkLst>
      </pc:sldChg>
      <pc:sldChg chg="del">
        <pc:chgData name="Biswas, Abhishek" userId="fb8d240a-d551-4b24-ab9a-9862bbc79dd8" providerId="ADAL" clId="{021F3184-B9B0-48E9-BB84-4F46E3F22836}" dt="2021-08-31T10:09:35.248" v="163" actId="47"/>
        <pc:sldMkLst>
          <pc:docMk/>
          <pc:sldMk cId="0" sldId="278"/>
        </pc:sldMkLst>
      </pc:sldChg>
      <pc:sldChg chg="del">
        <pc:chgData name="Biswas, Abhishek" userId="fb8d240a-d551-4b24-ab9a-9862bbc79dd8" providerId="ADAL" clId="{021F3184-B9B0-48E9-BB84-4F46E3F22836}" dt="2021-08-30T17:52:08.487" v="11" actId="47"/>
        <pc:sldMkLst>
          <pc:docMk/>
          <pc:sldMk cId="0" sldId="279"/>
        </pc:sldMkLst>
      </pc:sldChg>
      <pc:sldChg chg="del">
        <pc:chgData name="Biswas, Abhishek" userId="fb8d240a-d551-4b24-ab9a-9862bbc79dd8" providerId="ADAL" clId="{021F3184-B9B0-48E9-BB84-4F46E3F22836}" dt="2021-08-31T10:09:36.258" v="164" actId="47"/>
        <pc:sldMkLst>
          <pc:docMk/>
          <pc:sldMk cId="0" sldId="280"/>
        </pc:sldMkLst>
      </pc:sldChg>
      <pc:sldChg chg="del">
        <pc:chgData name="Biswas, Abhishek" userId="fb8d240a-d551-4b24-ab9a-9862bbc79dd8" providerId="ADAL" clId="{021F3184-B9B0-48E9-BB84-4F46E3F22836}" dt="2021-08-31T10:09:36.989" v="165" actId="47"/>
        <pc:sldMkLst>
          <pc:docMk/>
          <pc:sldMk cId="0" sldId="281"/>
        </pc:sldMkLst>
      </pc:sldChg>
      <pc:sldChg chg="del">
        <pc:chgData name="Biswas, Abhishek" userId="fb8d240a-d551-4b24-ab9a-9862bbc79dd8" providerId="ADAL" clId="{021F3184-B9B0-48E9-BB84-4F46E3F22836}" dt="2021-08-31T10:10:18.064" v="166" actId="47"/>
        <pc:sldMkLst>
          <pc:docMk/>
          <pc:sldMk cId="0" sldId="284"/>
        </pc:sldMkLst>
      </pc:sldChg>
      <pc:sldChg chg="del">
        <pc:chgData name="Biswas, Abhishek" userId="fb8d240a-d551-4b24-ab9a-9862bbc79dd8" providerId="ADAL" clId="{021F3184-B9B0-48E9-BB84-4F46E3F22836}" dt="2021-08-31T10:15:33.717" v="167" actId="47"/>
        <pc:sldMkLst>
          <pc:docMk/>
          <pc:sldMk cId="0" sldId="285"/>
        </pc:sldMkLst>
      </pc:sldChg>
      <pc:sldChg chg="modSp mod">
        <pc:chgData name="Biswas, Abhishek" userId="fb8d240a-d551-4b24-ab9a-9862bbc79dd8" providerId="ADAL" clId="{021F3184-B9B0-48E9-BB84-4F46E3F22836}" dt="2021-08-31T10:17:34.209" v="173" actId="6549"/>
        <pc:sldMkLst>
          <pc:docMk/>
          <pc:sldMk cId="0" sldId="286"/>
        </pc:sldMkLst>
        <pc:spChg chg="mod">
          <ac:chgData name="Biswas, Abhishek" userId="fb8d240a-d551-4b24-ab9a-9862bbc79dd8" providerId="ADAL" clId="{021F3184-B9B0-48E9-BB84-4F46E3F22836}" dt="2021-08-31T10:17:34.209" v="173" actId="6549"/>
          <ac:spMkLst>
            <pc:docMk/>
            <pc:sldMk cId="0" sldId="286"/>
            <ac:spMk id="398" creationId="{00000000-0000-0000-0000-000000000000}"/>
          </ac:spMkLst>
        </pc:spChg>
      </pc:sldChg>
      <pc:sldChg chg="del">
        <pc:chgData name="Biswas, Abhishek" userId="fb8d240a-d551-4b24-ab9a-9862bbc79dd8" providerId="ADAL" clId="{021F3184-B9B0-48E9-BB84-4F46E3F22836}" dt="2021-08-31T10:15:58.845" v="168" actId="47"/>
        <pc:sldMkLst>
          <pc:docMk/>
          <pc:sldMk cId="0" sldId="287"/>
        </pc:sldMkLst>
      </pc:sldChg>
      <pc:sldChg chg="del">
        <pc:chgData name="Biswas, Abhishek" userId="fb8d240a-d551-4b24-ab9a-9862bbc79dd8" providerId="ADAL" clId="{021F3184-B9B0-48E9-BB84-4F46E3F22836}" dt="2021-08-31T10:16:05.708" v="169" actId="47"/>
        <pc:sldMkLst>
          <pc:docMk/>
          <pc:sldMk cId="0" sldId="289"/>
        </pc:sldMkLst>
      </pc:sldChg>
      <pc:sldChg chg="del">
        <pc:chgData name="Biswas, Abhishek" userId="fb8d240a-d551-4b24-ab9a-9862bbc79dd8" providerId="ADAL" clId="{021F3184-B9B0-48E9-BB84-4F46E3F22836}" dt="2021-08-31T10:16:06.766" v="170" actId="47"/>
        <pc:sldMkLst>
          <pc:docMk/>
          <pc:sldMk cId="0" sldId="290"/>
        </pc:sldMkLst>
      </pc:sldChg>
      <pc:sldChg chg="del">
        <pc:chgData name="Biswas, Abhishek" userId="fb8d240a-d551-4b24-ab9a-9862bbc79dd8" providerId="ADAL" clId="{021F3184-B9B0-48E9-BB84-4F46E3F22836}" dt="2021-08-31T10:16:29.766" v="171" actId="47"/>
        <pc:sldMkLst>
          <pc:docMk/>
          <pc:sldMk cId="0" sldId="291"/>
        </pc:sldMkLst>
      </pc:sldChg>
      <pc:sldChg chg="modSp mod">
        <pc:chgData name="Biswas, Abhishek" userId="fb8d240a-d551-4b24-ab9a-9862bbc79dd8" providerId="ADAL" clId="{021F3184-B9B0-48E9-BB84-4F46E3F22836}" dt="2021-08-31T10:18:14.359" v="175" actId="6549"/>
        <pc:sldMkLst>
          <pc:docMk/>
          <pc:sldMk cId="0" sldId="292"/>
        </pc:sldMkLst>
        <pc:spChg chg="mod">
          <ac:chgData name="Biswas, Abhishek" userId="fb8d240a-d551-4b24-ab9a-9862bbc79dd8" providerId="ADAL" clId="{021F3184-B9B0-48E9-BB84-4F46E3F22836}" dt="2021-08-31T10:18:14.359" v="175" actId="6549"/>
          <ac:spMkLst>
            <pc:docMk/>
            <pc:sldMk cId="0" sldId="292"/>
            <ac:spMk id="461" creationId="{00000000-0000-0000-0000-000000000000}"/>
          </ac:spMkLst>
        </pc:spChg>
      </pc:sldChg>
      <pc:sldChg chg="modSp mod">
        <pc:chgData name="Biswas, Abhishek" userId="fb8d240a-d551-4b24-ab9a-9862bbc79dd8" providerId="ADAL" clId="{021F3184-B9B0-48E9-BB84-4F46E3F22836}" dt="2021-08-31T10:19:36.833" v="186"/>
        <pc:sldMkLst>
          <pc:docMk/>
          <pc:sldMk cId="0" sldId="293"/>
        </pc:sldMkLst>
        <pc:spChg chg="mod">
          <ac:chgData name="Biswas, Abhishek" userId="fb8d240a-d551-4b24-ab9a-9862bbc79dd8" providerId="ADAL" clId="{021F3184-B9B0-48E9-BB84-4F46E3F22836}" dt="2021-08-31T10:19:04.337" v="180"/>
          <ac:spMkLst>
            <pc:docMk/>
            <pc:sldMk cId="0" sldId="293"/>
            <ac:spMk id="468" creationId="{00000000-0000-0000-0000-000000000000}"/>
          </ac:spMkLst>
        </pc:spChg>
        <pc:spChg chg="mod">
          <ac:chgData name="Biswas, Abhishek" userId="fb8d240a-d551-4b24-ab9a-9862bbc79dd8" providerId="ADAL" clId="{021F3184-B9B0-48E9-BB84-4F46E3F22836}" dt="2021-08-31T10:19:36.833" v="186"/>
          <ac:spMkLst>
            <pc:docMk/>
            <pc:sldMk cId="0" sldId="293"/>
            <ac:spMk id="469" creationId="{00000000-0000-0000-0000-000000000000}"/>
          </ac:spMkLst>
        </pc:spChg>
      </pc:sldChg>
      <pc:sldChg chg="addSp delSp modSp mod">
        <pc:chgData name="Biswas, Abhishek" userId="fb8d240a-d551-4b24-ab9a-9862bbc79dd8" providerId="ADAL" clId="{021F3184-B9B0-48E9-BB84-4F46E3F22836}" dt="2021-08-31T10:20:47.447" v="213"/>
        <pc:sldMkLst>
          <pc:docMk/>
          <pc:sldMk cId="0" sldId="294"/>
        </pc:sldMkLst>
        <pc:spChg chg="add del mod">
          <ac:chgData name="Biswas, Abhishek" userId="fb8d240a-d551-4b24-ab9a-9862bbc79dd8" providerId="ADAL" clId="{021F3184-B9B0-48E9-BB84-4F46E3F22836}" dt="2021-08-31T10:20:41.494" v="207" actId="478"/>
          <ac:spMkLst>
            <pc:docMk/>
            <pc:sldMk cId="0" sldId="294"/>
            <ac:spMk id="3" creationId="{368AD7FE-F5E9-446A-AD3F-256C49FF9347}"/>
          </ac:spMkLst>
        </pc:spChg>
        <pc:spChg chg="del">
          <ac:chgData name="Biswas, Abhishek" userId="fb8d240a-d551-4b24-ab9a-9862bbc79dd8" providerId="ADAL" clId="{021F3184-B9B0-48E9-BB84-4F46E3F22836}" dt="2021-08-31T10:20:03.940" v="205" actId="478"/>
          <ac:spMkLst>
            <pc:docMk/>
            <pc:sldMk cId="0" sldId="294"/>
            <ac:spMk id="478" creationId="{00000000-0000-0000-0000-000000000000}"/>
          </ac:spMkLst>
        </pc:spChg>
        <pc:spChg chg="mod">
          <ac:chgData name="Biswas, Abhishek" userId="fb8d240a-d551-4b24-ab9a-9862bbc79dd8" providerId="ADAL" clId="{021F3184-B9B0-48E9-BB84-4F46E3F22836}" dt="2021-08-31T10:20:47.447" v="213"/>
          <ac:spMkLst>
            <pc:docMk/>
            <pc:sldMk cId="0" sldId="294"/>
            <ac:spMk id="480" creationId="{00000000-0000-0000-0000-000000000000}"/>
          </ac:spMkLst>
        </pc:spChg>
        <pc:spChg chg="del mod">
          <ac:chgData name="Biswas, Abhishek" userId="fb8d240a-d551-4b24-ab9a-9862bbc79dd8" providerId="ADAL" clId="{021F3184-B9B0-48E9-BB84-4F46E3F22836}" dt="2021-08-31T10:20:16.572" v="206" actId="478"/>
          <ac:spMkLst>
            <pc:docMk/>
            <pc:sldMk cId="0" sldId="294"/>
            <ac:spMk id="481" creationId="{00000000-0000-0000-0000-000000000000}"/>
          </ac:spMkLst>
        </pc:spChg>
      </pc:sldChg>
      <pc:sldChg chg="addSp delSp modSp mod">
        <pc:chgData name="Biswas, Abhishek" userId="fb8d240a-d551-4b24-ab9a-9862bbc79dd8" providerId="ADAL" clId="{021F3184-B9B0-48E9-BB84-4F46E3F22836}" dt="2021-08-31T10:21:44.536" v="222"/>
        <pc:sldMkLst>
          <pc:docMk/>
          <pc:sldMk cId="0" sldId="295"/>
        </pc:sldMkLst>
        <pc:spChg chg="add del mod">
          <ac:chgData name="Biswas, Abhishek" userId="fb8d240a-d551-4b24-ab9a-9862bbc79dd8" providerId="ADAL" clId="{021F3184-B9B0-48E9-BB84-4F46E3F22836}" dt="2021-08-31T10:21:06.681" v="215" actId="478"/>
          <ac:spMkLst>
            <pc:docMk/>
            <pc:sldMk cId="0" sldId="295"/>
            <ac:spMk id="3" creationId="{D3DC17BE-C708-4539-8552-90DA8F9F67C8}"/>
          </ac:spMkLst>
        </pc:spChg>
        <pc:spChg chg="add del mod">
          <ac:chgData name="Biswas, Abhishek" userId="fb8d240a-d551-4b24-ab9a-9862bbc79dd8" providerId="ADAL" clId="{021F3184-B9B0-48E9-BB84-4F46E3F22836}" dt="2021-08-31T10:21:18.625" v="217" actId="478"/>
          <ac:spMkLst>
            <pc:docMk/>
            <pc:sldMk cId="0" sldId="295"/>
            <ac:spMk id="5" creationId="{B4B1DE13-3012-4F18-A3B0-047D101C5C2A}"/>
          </ac:spMkLst>
        </pc:spChg>
        <pc:spChg chg="del">
          <ac:chgData name="Biswas, Abhishek" userId="fb8d240a-d551-4b24-ab9a-9862bbc79dd8" providerId="ADAL" clId="{021F3184-B9B0-48E9-BB84-4F46E3F22836}" dt="2021-08-31T10:21:11.192" v="216" actId="478"/>
          <ac:spMkLst>
            <pc:docMk/>
            <pc:sldMk cId="0" sldId="295"/>
            <ac:spMk id="489" creationId="{00000000-0000-0000-0000-000000000000}"/>
          </ac:spMkLst>
        </pc:spChg>
        <pc:spChg chg="mod">
          <ac:chgData name="Biswas, Abhishek" userId="fb8d240a-d551-4b24-ab9a-9862bbc79dd8" providerId="ADAL" clId="{021F3184-B9B0-48E9-BB84-4F46E3F22836}" dt="2021-08-31T10:21:44.536" v="222"/>
          <ac:spMkLst>
            <pc:docMk/>
            <pc:sldMk cId="0" sldId="295"/>
            <ac:spMk id="491" creationId="{00000000-0000-0000-0000-000000000000}"/>
          </ac:spMkLst>
        </pc:spChg>
        <pc:spChg chg="del">
          <ac:chgData name="Biswas, Abhishek" userId="fb8d240a-d551-4b24-ab9a-9862bbc79dd8" providerId="ADAL" clId="{021F3184-B9B0-48E9-BB84-4F46E3F22836}" dt="2021-08-31T10:21:02.509" v="214" actId="478"/>
          <ac:spMkLst>
            <pc:docMk/>
            <pc:sldMk cId="0" sldId="295"/>
            <ac:spMk id="492" creationId="{00000000-0000-0000-0000-000000000000}"/>
          </ac:spMkLst>
        </pc:spChg>
      </pc:sldChg>
      <pc:sldChg chg="modSp add mod">
        <pc:chgData name="Biswas, Abhishek" userId="fb8d240a-d551-4b24-ab9a-9862bbc79dd8" providerId="ADAL" clId="{021F3184-B9B0-48E9-BB84-4F46E3F22836}" dt="2021-08-31T10:23:23.761" v="229" actId="6549"/>
        <pc:sldMkLst>
          <pc:docMk/>
          <pc:sldMk cId="4111561620" sldId="299"/>
        </pc:sldMkLst>
        <pc:spChg chg="mod">
          <ac:chgData name="Biswas, Abhishek" userId="fb8d240a-d551-4b24-ab9a-9862bbc79dd8" providerId="ADAL" clId="{021F3184-B9B0-48E9-BB84-4F46E3F22836}" dt="2021-08-31T10:22:22.927" v="227" actId="20577"/>
          <ac:spMkLst>
            <pc:docMk/>
            <pc:sldMk cId="4111561620" sldId="299"/>
            <ac:spMk id="467" creationId="{00000000-0000-0000-0000-000000000000}"/>
          </ac:spMkLst>
        </pc:spChg>
        <pc:spChg chg="mod">
          <ac:chgData name="Biswas, Abhishek" userId="fb8d240a-d551-4b24-ab9a-9862bbc79dd8" providerId="ADAL" clId="{021F3184-B9B0-48E9-BB84-4F46E3F22836}" dt="2021-08-31T10:23:15.648" v="228"/>
          <ac:spMkLst>
            <pc:docMk/>
            <pc:sldMk cId="4111561620" sldId="299"/>
            <ac:spMk id="468" creationId="{00000000-0000-0000-0000-000000000000}"/>
          </ac:spMkLst>
        </pc:spChg>
        <pc:spChg chg="mod">
          <ac:chgData name="Biswas, Abhishek" userId="fb8d240a-d551-4b24-ab9a-9862bbc79dd8" providerId="ADAL" clId="{021F3184-B9B0-48E9-BB84-4F46E3F22836}" dt="2021-08-31T10:23:23.761" v="229" actId="6549"/>
          <ac:spMkLst>
            <pc:docMk/>
            <pc:sldMk cId="4111561620" sldId="299"/>
            <ac:spMk id="469" creationId="{00000000-0000-0000-0000-000000000000}"/>
          </ac:spMkLst>
        </pc:spChg>
        <pc:spChg chg="mod">
          <ac:chgData name="Biswas, Abhishek" userId="fb8d240a-d551-4b24-ab9a-9862bbc79dd8" providerId="ADAL" clId="{021F3184-B9B0-48E9-BB84-4F46E3F22836}" dt="2021-08-31T10:22:12.247" v="225" actId="20577"/>
          <ac:spMkLst>
            <pc:docMk/>
            <pc:sldMk cId="4111561620" sldId="299"/>
            <ac:spMk id="470" creationId="{00000000-0000-0000-0000-000000000000}"/>
          </ac:spMkLst>
        </pc:spChg>
      </pc:sldChg>
      <pc:sldChg chg="modSp add mod replId">
        <pc:chgData name="Biswas, Abhishek" userId="fb8d240a-d551-4b24-ab9a-9862bbc79dd8" providerId="ADAL" clId="{021F3184-B9B0-48E9-BB84-4F46E3F22836}" dt="2021-08-31T10:24:37.505" v="238"/>
        <pc:sldMkLst>
          <pc:docMk/>
          <pc:sldMk cId="3889067802" sldId="300"/>
        </pc:sldMkLst>
        <pc:spChg chg="mod">
          <ac:chgData name="Biswas, Abhishek" userId="fb8d240a-d551-4b24-ab9a-9862bbc79dd8" providerId="ADAL" clId="{021F3184-B9B0-48E9-BB84-4F46E3F22836}" dt="2021-08-31T10:23:33.907" v="231" actId="20577"/>
          <ac:spMkLst>
            <pc:docMk/>
            <pc:sldMk cId="3889067802" sldId="300"/>
            <ac:spMk id="475" creationId="{00000000-0000-0000-0000-000000000000}"/>
          </ac:spMkLst>
        </pc:spChg>
        <pc:spChg chg="mod">
          <ac:chgData name="Biswas, Abhishek" userId="fb8d240a-d551-4b24-ab9a-9862bbc79dd8" providerId="ADAL" clId="{021F3184-B9B0-48E9-BB84-4F46E3F22836}" dt="2021-08-31T10:23:36.112" v="233" actId="20577"/>
          <ac:spMkLst>
            <pc:docMk/>
            <pc:sldMk cId="3889067802" sldId="300"/>
            <ac:spMk id="479" creationId="{00000000-0000-0000-0000-000000000000}"/>
          </ac:spMkLst>
        </pc:spChg>
        <pc:spChg chg="mod">
          <ac:chgData name="Biswas, Abhishek" userId="fb8d240a-d551-4b24-ab9a-9862bbc79dd8" providerId="ADAL" clId="{021F3184-B9B0-48E9-BB84-4F46E3F22836}" dt="2021-08-31T10:24:37.505" v="238"/>
          <ac:spMkLst>
            <pc:docMk/>
            <pc:sldMk cId="3889067802" sldId="300"/>
            <ac:spMk id="480" creationId="{00000000-0000-0000-0000-000000000000}"/>
          </ac:spMkLst>
        </pc:spChg>
      </pc:sldChg>
      <pc:sldChg chg="modSp add mod replId">
        <pc:chgData name="Biswas, Abhishek" userId="fb8d240a-d551-4b24-ab9a-9862bbc79dd8" providerId="ADAL" clId="{021F3184-B9B0-48E9-BB84-4F46E3F22836}" dt="2021-08-31T10:25:05.108" v="239"/>
        <pc:sldMkLst>
          <pc:docMk/>
          <pc:sldMk cId="3727405183" sldId="301"/>
        </pc:sldMkLst>
        <pc:spChg chg="mod">
          <ac:chgData name="Biswas, Abhishek" userId="fb8d240a-d551-4b24-ab9a-9862bbc79dd8" providerId="ADAL" clId="{021F3184-B9B0-48E9-BB84-4F46E3F22836}" dt="2021-08-31T10:23:43.231" v="235" actId="20577"/>
          <ac:spMkLst>
            <pc:docMk/>
            <pc:sldMk cId="3727405183" sldId="301"/>
            <ac:spMk id="486" creationId="{00000000-0000-0000-0000-000000000000}"/>
          </ac:spMkLst>
        </pc:spChg>
        <pc:spChg chg="mod">
          <ac:chgData name="Biswas, Abhishek" userId="fb8d240a-d551-4b24-ab9a-9862bbc79dd8" providerId="ADAL" clId="{021F3184-B9B0-48E9-BB84-4F46E3F22836}" dt="2021-08-31T10:23:46.774" v="237" actId="20577"/>
          <ac:spMkLst>
            <pc:docMk/>
            <pc:sldMk cId="3727405183" sldId="301"/>
            <ac:spMk id="490" creationId="{00000000-0000-0000-0000-000000000000}"/>
          </ac:spMkLst>
        </pc:spChg>
        <pc:spChg chg="mod">
          <ac:chgData name="Biswas, Abhishek" userId="fb8d240a-d551-4b24-ab9a-9862bbc79dd8" providerId="ADAL" clId="{021F3184-B9B0-48E9-BB84-4F46E3F22836}" dt="2021-08-31T10:25:05.108" v="239"/>
          <ac:spMkLst>
            <pc:docMk/>
            <pc:sldMk cId="3727405183" sldId="301"/>
            <ac:spMk id="491" creationId="{00000000-0000-0000-0000-000000000000}"/>
          </ac:spMkLst>
        </pc:spChg>
      </pc:sldChg>
      <pc:sldChg chg="modSp add mod">
        <pc:chgData name="Biswas, Abhishek" userId="fb8d240a-d551-4b24-ab9a-9862bbc79dd8" providerId="ADAL" clId="{021F3184-B9B0-48E9-BB84-4F46E3F22836}" dt="2021-08-31T10:29:03.661" v="246"/>
        <pc:sldMkLst>
          <pc:docMk/>
          <pc:sldMk cId="838485390" sldId="302"/>
        </pc:sldMkLst>
        <pc:spChg chg="mod">
          <ac:chgData name="Biswas, Abhishek" userId="fb8d240a-d551-4b24-ab9a-9862bbc79dd8" providerId="ADAL" clId="{021F3184-B9B0-48E9-BB84-4F46E3F22836}" dt="2021-08-31T10:25:24.631" v="244" actId="20577"/>
          <ac:spMkLst>
            <pc:docMk/>
            <pc:sldMk cId="838485390" sldId="302"/>
            <ac:spMk id="467" creationId="{00000000-0000-0000-0000-000000000000}"/>
          </ac:spMkLst>
        </pc:spChg>
        <pc:spChg chg="mod">
          <ac:chgData name="Biswas, Abhishek" userId="fb8d240a-d551-4b24-ab9a-9862bbc79dd8" providerId="ADAL" clId="{021F3184-B9B0-48E9-BB84-4F46E3F22836}" dt="2021-08-31T10:26:01.485" v="245"/>
          <ac:spMkLst>
            <pc:docMk/>
            <pc:sldMk cId="838485390" sldId="302"/>
            <ac:spMk id="468" creationId="{00000000-0000-0000-0000-000000000000}"/>
          </ac:spMkLst>
        </pc:spChg>
        <pc:spChg chg="mod">
          <ac:chgData name="Biswas, Abhishek" userId="fb8d240a-d551-4b24-ab9a-9862bbc79dd8" providerId="ADAL" clId="{021F3184-B9B0-48E9-BB84-4F46E3F22836}" dt="2021-08-31T10:29:03.661" v="246"/>
          <ac:spMkLst>
            <pc:docMk/>
            <pc:sldMk cId="838485390" sldId="302"/>
            <ac:spMk id="469" creationId="{00000000-0000-0000-0000-000000000000}"/>
          </ac:spMkLst>
        </pc:spChg>
        <pc:spChg chg="mod">
          <ac:chgData name="Biswas, Abhishek" userId="fb8d240a-d551-4b24-ab9a-9862bbc79dd8" providerId="ADAL" clId="{021F3184-B9B0-48E9-BB84-4F46E3F22836}" dt="2021-08-31T10:25:20.767" v="242" actId="20577"/>
          <ac:spMkLst>
            <pc:docMk/>
            <pc:sldMk cId="838485390" sldId="302"/>
            <ac:spMk id="470" creationId="{00000000-0000-0000-0000-000000000000}"/>
          </ac:spMkLst>
        </pc:spChg>
      </pc:sldChg>
      <pc:sldChg chg="modSp add mod replId">
        <pc:chgData name="Biswas, Abhishek" userId="fb8d240a-d551-4b24-ab9a-9862bbc79dd8" providerId="ADAL" clId="{021F3184-B9B0-48E9-BB84-4F46E3F22836}" dt="2021-08-31T10:29:36.968" v="255"/>
        <pc:sldMkLst>
          <pc:docMk/>
          <pc:sldMk cId="2864773729" sldId="303"/>
        </pc:sldMkLst>
        <pc:spChg chg="mod">
          <ac:chgData name="Biswas, Abhishek" userId="fb8d240a-d551-4b24-ab9a-9862bbc79dd8" providerId="ADAL" clId="{021F3184-B9B0-48E9-BB84-4F46E3F22836}" dt="2021-08-31T10:29:10.508" v="248" actId="20577"/>
          <ac:spMkLst>
            <pc:docMk/>
            <pc:sldMk cId="2864773729" sldId="303"/>
            <ac:spMk id="475" creationId="{00000000-0000-0000-0000-000000000000}"/>
          </ac:spMkLst>
        </pc:spChg>
        <pc:spChg chg="mod">
          <ac:chgData name="Biswas, Abhishek" userId="fb8d240a-d551-4b24-ab9a-9862bbc79dd8" providerId="ADAL" clId="{021F3184-B9B0-48E9-BB84-4F46E3F22836}" dt="2021-08-31T10:29:12.528" v="250" actId="20577"/>
          <ac:spMkLst>
            <pc:docMk/>
            <pc:sldMk cId="2864773729" sldId="303"/>
            <ac:spMk id="479" creationId="{00000000-0000-0000-0000-000000000000}"/>
          </ac:spMkLst>
        </pc:spChg>
        <pc:spChg chg="mod">
          <ac:chgData name="Biswas, Abhishek" userId="fb8d240a-d551-4b24-ab9a-9862bbc79dd8" providerId="ADAL" clId="{021F3184-B9B0-48E9-BB84-4F46E3F22836}" dt="2021-08-31T10:29:36.968" v="255"/>
          <ac:spMkLst>
            <pc:docMk/>
            <pc:sldMk cId="2864773729" sldId="303"/>
            <ac:spMk id="480" creationId="{00000000-0000-0000-0000-000000000000}"/>
          </ac:spMkLst>
        </pc:spChg>
      </pc:sldChg>
      <pc:sldChg chg="modSp add mod replId">
        <pc:chgData name="Biswas, Abhishek" userId="fb8d240a-d551-4b24-ab9a-9862bbc79dd8" providerId="ADAL" clId="{021F3184-B9B0-48E9-BB84-4F46E3F22836}" dt="2021-08-31T10:29:55.548" v="256"/>
        <pc:sldMkLst>
          <pc:docMk/>
          <pc:sldMk cId="3093638770" sldId="304"/>
        </pc:sldMkLst>
        <pc:spChg chg="mod">
          <ac:chgData name="Biswas, Abhishek" userId="fb8d240a-d551-4b24-ab9a-9862bbc79dd8" providerId="ADAL" clId="{021F3184-B9B0-48E9-BB84-4F46E3F22836}" dt="2021-08-31T10:29:16.939" v="252" actId="20577"/>
          <ac:spMkLst>
            <pc:docMk/>
            <pc:sldMk cId="3093638770" sldId="304"/>
            <ac:spMk id="486" creationId="{00000000-0000-0000-0000-000000000000}"/>
          </ac:spMkLst>
        </pc:spChg>
        <pc:spChg chg="mod">
          <ac:chgData name="Biswas, Abhishek" userId="fb8d240a-d551-4b24-ab9a-9862bbc79dd8" providerId="ADAL" clId="{021F3184-B9B0-48E9-BB84-4F46E3F22836}" dt="2021-08-31T10:29:18.944" v="254" actId="20577"/>
          <ac:spMkLst>
            <pc:docMk/>
            <pc:sldMk cId="3093638770" sldId="304"/>
            <ac:spMk id="490" creationId="{00000000-0000-0000-0000-000000000000}"/>
          </ac:spMkLst>
        </pc:spChg>
        <pc:spChg chg="mod">
          <ac:chgData name="Biswas, Abhishek" userId="fb8d240a-d551-4b24-ab9a-9862bbc79dd8" providerId="ADAL" clId="{021F3184-B9B0-48E9-BB84-4F46E3F22836}" dt="2021-08-31T10:29:55.548" v="256"/>
          <ac:spMkLst>
            <pc:docMk/>
            <pc:sldMk cId="3093638770" sldId="304"/>
            <ac:spMk id="491" creationId="{00000000-0000-0000-0000-000000000000}"/>
          </ac:spMkLst>
        </pc:spChg>
      </pc:sldChg>
      <pc:sldChg chg="add">
        <pc:chgData name="Biswas, Abhishek" userId="fb8d240a-d551-4b24-ab9a-9862bbc79dd8" providerId="ADAL" clId="{021F3184-B9B0-48E9-BB84-4F46E3F22836}" dt="2021-08-31T11:57:55.689" v="257" actId="2890"/>
        <pc:sldMkLst>
          <pc:docMk/>
          <pc:sldMk cId="53072181" sldId="305"/>
        </pc:sldMkLst>
      </pc:sldChg>
      <pc:sldMasterChg chg="delSldLayout modSldLayout">
        <pc:chgData name="Biswas, Abhishek" userId="fb8d240a-d551-4b24-ab9a-9862bbc79dd8" providerId="ADAL" clId="{021F3184-B9B0-48E9-BB84-4F46E3F22836}" dt="2021-08-31T10:06:38.329" v="100" actId="20577"/>
        <pc:sldMasterMkLst>
          <pc:docMk/>
          <pc:sldMasterMk cId="0" sldId="2147483658"/>
        </pc:sldMasterMkLst>
        <pc:sldLayoutChg chg="addSp delSp modSp mod">
          <pc:chgData name="Biswas, Abhishek" userId="fb8d240a-d551-4b24-ab9a-9862bbc79dd8" providerId="ADAL" clId="{021F3184-B9B0-48E9-BB84-4F46E3F22836}" dt="2021-08-31T10:06:38.329" v="100" actId="20577"/>
          <pc:sldLayoutMkLst>
            <pc:docMk/>
            <pc:sldMasterMk cId="0" sldId="2147483658"/>
            <pc:sldLayoutMk cId="0" sldId="2147483648"/>
          </pc:sldLayoutMkLst>
          <pc:spChg chg="add del">
            <ac:chgData name="Biswas, Abhishek" userId="fb8d240a-d551-4b24-ab9a-9862bbc79dd8" providerId="ADAL" clId="{021F3184-B9B0-48E9-BB84-4F46E3F22836}" dt="2021-08-31T10:05:27.160" v="63"/>
            <ac:spMkLst>
              <pc:docMk/>
              <pc:sldMasterMk cId="0" sldId="2147483658"/>
              <pc:sldLayoutMk cId="0" sldId="2147483648"/>
              <ac:spMk id="2" creationId="{00CF4855-294E-45B8-9E7A-CE5036A7D241}"/>
            </ac:spMkLst>
          </pc:spChg>
          <pc:spChg chg="add del">
            <ac:chgData name="Biswas, Abhishek" userId="fb8d240a-d551-4b24-ab9a-9862bbc79dd8" providerId="ADAL" clId="{021F3184-B9B0-48E9-BB84-4F46E3F22836}" dt="2021-08-31T10:05:44.704" v="65" actId="478"/>
            <ac:spMkLst>
              <pc:docMk/>
              <pc:sldMasterMk cId="0" sldId="2147483658"/>
              <pc:sldLayoutMk cId="0" sldId="2147483648"/>
              <ac:spMk id="3" creationId="{8743B663-72EB-46E0-BB91-475FA6F5AE41}"/>
            </ac:spMkLst>
          </pc:spChg>
          <pc:spChg chg="mod">
            <ac:chgData name="Biswas, Abhishek" userId="fb8d240a-d551-4b24-ab9a-9862bbc79dd8" providerId="ADAL" clId="{021F3184-B9B0-48E9-BB84-4F46E3F22836}" dt="2021-08-31T10:06:38.329" v="100" actId="20577"/>
            <ac:spMkLst>
              <pc:docMk/>
              <pc:sldMasterMk cId="0" sldId="2147483658"/>
              <pc:sldLayoutMk cId="0" sldId="2147483648"/>
              <ac:spMk id="16" creationId="{00000000-0000-0000-0000-000000000000}"/>
            </ac:spMkLst>
          </pc:spChg>
        </pc:sldLayoutChg>
        <pc:sldLayoutChg chg="del">
          <pc:chgData name="Biswas, Abhishek" userId="fb8d240a-d551-4b24-ab9a-9862bbc79dd8" providerId="ADAL" clId="{021F3184-B9B0-48E9-BB84-4F46E3F22836}" dt="2021-08-30T17:52:08.487" v="11" actId="47"/>
          <pc:sldLayoutMkLst>
            <pc:docMk/>
            <pc:sldMasterMk cId="0" sldId="2147483658"/>
            <pc:sldLayoutMk cId="0" sldId="2147483656"/>
          </pc:sldLayoutMkLst>
        </pc:sldLayoutChg>
      </pc:sldMasterChg>
    </pc:docChg>
  </pc:docChgLst>
  <pc:docChgLst>
    <pc:chgData name="Blerck, Irene van" userId="S::blerck.i@buas.nl::a459afc0-a645-4902-97f4-db4ffab93732" providerId="AD" clId="Web-{93F31332-918B-45B0-A28E-5082ED56062B}"/>
    <pc:docChg chg="modSld">
      <pc:chgData name="Blerck, Irene van" userId="S::blerck.i@buas.nl::a459afc0-a645-4902-97f4-db4ffab93732" providerId="AD" clId="Web-{93F31332-918B-45B0-A28E-5082ED56062B}" dt="2021-09-17T14:25:59.778" v="24" actId="20577"/>
      <pc:docMkLst>
        <pc:docMk/>
      </pc:docMkLst>
      <pc:sldChg chg="modSp">
        <pc:chgData name="Blerck, Irene van" userId="S::blerck.i@buas.nl::a459afc0-a645-4902-97f4-db4ffab93732" providerId="AD" clId="Web-{93F31332-918B-45B0-A28E-5082ED56062B}" dt="2021-09-17T14:25:59.778" v="24" actId="20577"/>
        <pc:sldMkLst>
          <pc:docMk/>
          <pc:sldMk cId="0" sldId="265"/>
        </pc:sldMkLst>
        <pc:spChg chg="mod">
          <ac:chgData name="Blerck, Irene van" userId="S::blerck.i@buas.nl::a459afc0-a645-4902-97f4-db4ffab93732" providerId="AD" clId="Web-{93F31332-918B-45B0-A28E-5082ED56062B}" dt="2021-09-17T14:25:59.778" v="24" actId="20577"/>
          <ac:spMkLst>
            <pc:docMk/>
            <pc:sldMk cId="0" sldId="265"/>
            <ac:spMk id="174" creationId="{00000000-0000-0000-0000-000000000000}"/>
          </ac:spMkLst>
        </pc:spChg>
      </pc:sldChg>
    </pc:docChg>
  </pc:docChgLst>
  <pc:docChgLst>
    <pc:chgData name="Kozlova, Zhanna" userId="S::kozlova.z@buas.nl::8d63d5a7-3991-4693-b13a-8e2a489aa357" providerId="AD" clId="Web-{CCDE9E4E-5D09-4395-A348-E3BF5775B480}"/>
    <pc:docChg chg="modSld">
      <pc:chgData name="Kozlova, Zhanna" userId="S::kozlova.z@buas.nl::8d63d5a7-3991-4693-b13a-8e2a489aa357" providerId="AD" clId="Web-{CCDE9E4E-5D09-4395-A348-E3BF5775B480}" dt="2021-09-17T15:01:29.178" v="173" actId="20577"/>
      <pc:docMkLst>
        <pc:docMk/>
      </pc:docMkLst>
      <pc:sldChg chg="modSp">
        <pc:chgData name="Kozlova, Zhanna" userId="S::kozlova.z@buas.nl::8d63d5a7-3991-4693-b13a-8e2a489aa357" providerId="AD" clId="Web-{CCDE9E4E-5D09-4395-A348-E3BF5775B480}" dt="2021-09-17T15:01:29.178" v="173" actId="20577"/>
        <pc:sldMkLst>
          <pc:docMk/>
          <pc:sldMk cId="0" sldId="265"/>
        </pc:sldMkLst>
        <pc:spChg chg="mod">
          <ac:chgData name="Kozlova, Zhanna" userId="S::kozlova.z@buas.nl::8d63d5a7-3991-4693-b13a-8e2a489aa357" providerId="AD" clId="Web-{CCDE9E4E-5D09-4395-A348-E3BF5775B480}" dt="2021-09-17T15:01:29.178" v="173" actId="20577"/>
          <ac:spMkLst>
            <pc:docMk/>
            <pc:sldMk cId="0" sldId="265"/>
            <ac:spMk id="174" creationId="{00000000-0000-0000-0000-000000000000}"/>
          </ac:spMkLst>
        </pc:spChg>
      </pc:sldChg>
    </pc:docChg>
  </pc:docChgLst>
  <pc:docChgLst>
    <pc:chgData name="Heijligers, Bram" userId="S::heijligers.b@buas.nl::5cef929d-ecf9-4fca-bf12-bc5ee065fc99" providerId="AD" clId="Web-{EEA758BD-E0AD-A9A4-715C-D7AFC84E8D6C}"/>
    <pc:docChg chg="modSld">
      <pc:chgData name="Heijligers, Bram" userId="S::heijligers.b@buas.nl::5cef929d-ecf9-4fca-bf12-bc5ee065fc99" providerId="AD" clId="Web-{EEA758BD-E0AD-A9A4-715C-D7AFC84E8D6C}" dt="2023-04-21T09:52:14.256" v="41" actId="20577"/>
      <pc:docMkLst>
        <pc:docMk/>
      </pc:docMkLst>
      <pc:sldChg chg="modSp">
        <pc:chgData name="Heijligers, Bram" userId="S::heijligers.b@buas.nl::5cef929d-ecf9-4fca-bf12-bc5ee065fc99" providerId="AD" clId="Web-{EEA758BD-E0AD-A9A4-715C-D7AFC84E8D6C}" dt="2023-04-21T09:43:02.743" v="1" actId="20577"/>
        <pc:sldMkLst>
          <pc:docMk/>
          <pc:sldMk cId="0" sldId="283"/>
        </pc:sldMkLst>
        <pc:spChg chg="mod">
          <ac:chgData name="Heijligers, Bram" userId="S::heijligers.b@buas.nl::5cef929d-ecf9-4fca-bf12-bc5ee065fc99" providerId="AD" clId="Web-{EEA758BD-E0AD-A9A4-715C-D7AFC84E8D6C}" dt="2023-04-21T09:43:02.743" v="1" actId="20577"/>
          <ac:spMkLst>
            <pc:docMk/>
            <pc:sldMk cId="0" sldId="283"/>
            <ac:spMk id="364" creationId="{00000000-0000-0000-0000-000000000000}"/>
          </ac:spMkLst>
        </pc:spChg>
      </pc:sldChg>
      <pc:sldChg chg="modSp">
        <pc:chgData name="Heijligers, Bram" userId="S::heijligers.b@buas.nl::5cef929d-ecf9-4fca-bf12-bc5ee065fc99" providerId="AD" clId="Web-{EEA758BD-E0AD-A9A4-715C-D7AFC84E8D6C}" dt="2023-04-21T09:46:03.528" v="5" actId="20577"/>
        <pc:sldMkLst>
          <pc:docMk/>
          <pc:sldMk cId="0" sldId="293"/>
        </pc:sldMkLst>
        <pc:spChg chg="mod">
          <ac:chgData name="Heijligers, Bram" userId="S::heijligers.b@buas.nl::5cef929d-ecf9-4fca-bf12-bc5ee065fc99" providerId="AD" clId="Web-{EEA758BD-E0AD-A9A4-715C-D7AFC84E8D6C}" dt="2023-04-21T09:46:03.528" v="5" actId="20577"/>
          <ac:spMkLst>
            <pc:docMk/>
            <pc:sldMk cId="0" sldId="293"/>
            <ac:spMk id="469" creationId="{00000000-0000-0000-0000-000000000000}"/>
          </ac:spMkLst>
        </pc:spChg>
      </pc:sldChg>
      <pc:sldChg chg="modSp">
        <pc:chgData name="Heijligers, Bram" userId="S::heijligers.b@buas.nl::5cef929d-ecf9-4fca-bf12-bc5ee065fc99" providerId="AD" clId="Web-{EEA758BD-E0AD-A9A4-715C-D7AFC84E8D6C}" dt="2023-04-21T09:45:51.575" v="3" actId="20577"/>
        <pc:sldMkLst>
          <pc:docMk/>
          <pc:sldMk cId="0" sldId="294"/>
        </pc:sldMkLst>
        <pc:spChg chg="mod">
          <ac:chgData name="Heijligers, Bram" userId="S::heijligers.b@buas.nl::5cef929d-ecf9-4fca-bf12-bc5ee065fc99" providerId="AD" clId="Web-{EEA758BD-E0AD-A9A4-715C-D7AFC84E8D6C}" dt="2023-04-21T09:45:51.575" v="3" actId="20577"/>
          <ac:spMkLst>
            <pc:docMk/>
            <pc:sldMk cId="0" sldId="294"/>
            <ac:spMk id="8" creationId="{DE8B85CC-86BE-FFBA-5E25-9E5D1318CD48}"/>
          </ac:spMkLst>
        </pc:spChg>
      </pc:sldChg>
      <pc:sldChg chg="modSp">
        <pc:chgData name="Heijligers, Bram" userId="S::heijligers.b@buas.nl::5cef929d-ecf9-4fca-bf12-bc5ee065fc99" providerId="AD" clId="Web-{EEA758BD-E0AD-A9A4-715C-D7AFC84E8D6C}" dt="2023-04-21T09:46:28.763" v="7" actId="20577"/>
        <pc:sldMkLst>
          <pc:docMk/>
          <pc:sldMk cId="4111561620" sldId="299"/>
        </pc:sldMkLst>
        <pc:spChg chg="mod">
          <ac:chgData name="Heijligers, Bram" userId="S::heijligers.b@buas.nl::5cef929d-ecf9-4fca-bf12-bc5ee065fc99" providerId="AD" clId="Web-{EEA758BD-E0AD-A9A4-715C-D7AFC84E8D6C}" dt="2023-04-21T09:46:28.763" v="7" actId="20577"/>
          <ac:spMkLst>
            <pc:docMk/>
            <pc:sldMk cId="4111561620" sldId="299"/>
            <ac:spMk id="469" creationId="{00000000-0000-0000-0000-000000000000}"/>
          </ac:spMkLst>
        </pc:spChg>
      </pc:sldChg>
      <pc:sldChg chg="modSp">
        <pc:chgData name="Heijligers, Bram" userId="S::heijligers.b@buas.nl::5cef929d-ecf9-4fca-bf12-bc5ee065fc99" providerId="AD" clId="Web-{EEA758BD-E0AD-A9A4-715C-D7AFC84E8D6C}" dt="2023-04-21T09:47:19.717" v="12" actId="20577"/>
        <pc:sldMkLst>
          <pc:docMk/>
          <pc:sldMk cId="3889067802" sldId="300"/>
        </pc:sldMkLst>
        <pc:spChg chg="mod">
          <ac:chgData name="Heijligers, Bram" userId="S::heijligers.b@buas.nl::5cef929d-ecf9-4fca-bf12-bc5ee065fc99" providerId="AD" clId="Web-{EEA758BD-E0AD-A9A4-715C-D7AFC84E8D6C}" dt="2023-04-21T09:47:19.717" v="12" actId="20577"/>
          <ac:spMkLst>
            <pc:docMk/>
            <pc:sldMk cId="3889067802" sldId="300"/>
            <ac:spMk id="7" creationId="{53BB9E1B-97C5-2DA9-6DD8-8B90626EFB7C}"/>
          </ac:spMkLst>
        </pc:spChg>
        <pc:spChg chg="mod">
          <ac:chgData name="Heijligers, Bram" userId="S::heijligers.b@buas.nl::5cef929d-ecf9-4fca-bf12-bc5ee065fc99" providerId="AD" clId="Web-{EEA758BD-E0AD-A9A4-715C-D7AFC84E8D6C}" dt="2023-04-21T09:47:00.764" v="9" actId="20577"/>
          <ac:spMkLst>
            <pc:docMk/>
            <pc:sldMk cId="3889067802" sldId="300"/>
            <ac:spMk id="480" creationId="{00000000-0000-0000-0000-000000000000}"/>
          </ac:spMkLst>
        </pc:spChg>
      </pc:sldChg>
      <pc:sldChg chg="modSp">
        <pc:chgData name="Heijligers, Bram" userId="S::heijligers.b@buas.nl::5cef929d-ecf9-4fca-bf12-bc5ee065fc99" providerId="AD" clId="Web-{EEA758BD-E0AD-A9A4-715C-D7AFC84E8D6C}" dt="2023-04-21T09:48:07.875" v="16" actId="20577"/>
        <pc:sldMkLst>
          <pc:docMk/>
          <pc:sldMk cId="838485390" sldId="302"/>
        </pc:sldMkLst>
        <pc:spChg chg="mod">
          <ac:chgData name="Heijligers, Bram" userId="S::heijligers.b@buas.nl::5cef929d-ecf9-4fca-bf12-bc5ee065fc99" providerId="AD" clId="Web-{EEA758BD-E0AD-A9A4-715C-D7AFC84E8D6C}" dt="2023-04-21T09:48:07.875" v="16" actId="20577"/>
          <ac:spMkLst>
            <pc:docMk/>
            <pc:sldMk cId="838485390" sldId="302"/>
            <ac:spMk id="468" creationId="{00000000-0000-0000-0000-000000000000}"/>
          </ac:spMkLst>
        </pc:spChg>
        <pc:spChg chg="mod">
          <ac:chgData name="Heijligers, Bram" userId="S::heijligers.b@buas.nl::5cef929d-ecf9-4fca-bf12-bc5ee065fc99" providerId="AD" clId="Web-{EEA758BD-E0AD-A9A4-715C-D7AFC84E8D6C}" dt="2023-04-21T09:47:54.156" v="14" actId="20577"/>
          <ac:spMkLst>
            <pc:docMk/>
            <pc:sldMk cId="838485390" sldId="302"/>
            <ac:spMk id="469" creationId="{00000000-0000-0000-0000-000000000000}"/>
          </ac:spMkLst>
        </pc:spChg>
      </pc:sldChg>
      <pc:sldChg chg="modSp">
        <pc:chgData name="Heijligers, Bram" userId="S::heijligers.b@buas.nl::5cef929d-ecf9-4fca-bf12-bc5ee065fc99" providerId="AD" clId="Web-{EEA758BD-E0AD-A9A4-715C-D7AFC84E8D6C}" dt="2023-04-21T09:48:28.891" v="20" actId="20577"/>
        <pc:sldMkLst>
          <pc:docMk/>
          <pc:sldMk cId="2864773729" sldId="303"/>
        </pc:sldMkLst>
        <pc:spChg chg="mod">
          <ac:chgData name="Heijligers, Bram" userId="S::heijligers.b@buas.nl::5cef929d-ecf9-4fca-bf12-bc5ee065fc99" providerId="AD" clId="Web-{EEA758BD-E0AD-A9A4-715C-D7AFC84E8D6C}" dt="2023-04-21T09:48:28.891" v="20" actId="20577"/>
          <ac:spMkLst>
            <pc:docMk/>
            <pc:sldMk cId="2864773729" sldId="303"/>
            <ac:spMk id="9" creationId="{036C8E7A-7443-2E9F-2EE1-AED83B479FF4}"/>
          </ac:spMkLst>
        </pc:spChg>
        <pc:spChg chg="mod">
          <ac:chgData name="Heijligers, Bram" userId="S::heijligers.b@buas.nl::5cef929d-ecf9-4fca-bf12-bc5ee065fc99" providerId="AD" clId="Web-{EEA758BD-E0AD-A9A4-715C-D7AFC84E8D6C}" dt="2023-04-21T09:48:18.781" v="18" actId="20577"/>
          <ac:spMkLst>
            <pc:docMk/>
            <pc:sldMk cId="2864773729" sldId="303"/>
            <ac:spMk id="480" creationId="{00000000-0000-0000-0000-000000000000}"/>
          </ac:spMkLst>
        </pc:spChg>
      </pc:sldChg>
      <pc:sldChg chg="modSp">
        <pc:chgData name="Heijligers, Bram" userId="S::heijligers.b@buas.nl::5cef929d-ecf9-4fca-bf12-bc5ee065fc99" providerId="AD" clId="Web-{EEA758BD-E0AD-A9A4-715C-D7AFC84E8D6C}" dt="2023-04-21T09:48:47.876" v="22" actId="20577"/>
        <pc:sldMkLst>
          <pc:docMk/>
          <pc:sldMk cId="2218588203" sldId="306"/>
        </pc:sldMkLst>
        <pc:spChg chg="mod">
          <ac:chgData name="Heijligers, Bram" userId="S::heijligers.b@buas.nl::5cef929d-ecf9-4fca-bf12-bc5ee065fc99" providerId="AD" clId="Web-{EEA758BD-E0AD-A9A4-715C-D7AFC84E8D6C}" dt="2023-04-21T09:48:47.876" v="22" actId="20577"/>
          <ac:spMkLst>
            <pc:docMk/>
            <pc:sldMk cId="2218588203" sldId="306"/>
            <ac:spMk id="469" creationId="{00000000-0000-0000-0000-000000000000}"/>
          </ac:spMkLst>
        </pc:spChg>
      </pc:sldChg>
      <pc:sldChg chg="modSp">
        <pc:chgData name="Heijligers, Bram" userId="S::heijligers.b@buas.nl::5cef929d-ecf9-4fca-bf12-bc5ee065fc99" providerId="AD" clId="Web-{EEA758BD-E0AD-A9A4-715C-D7AFC84E8D6C}" dt="2023-04-21T09:49:24.048" v="26" actId="20577"/>
        <pc:sldMkLst>
          <pc:docMk/>
          <pc:sldMk cId="229156798" sldId="307"/>
        </pc:sldMkLst>
        <pc:spChg chg="mod">
          <ac:chgData name="Heijligers, Bram" userId="S::heijligers.b@buas.nl::5cef929d-ecf9-4fca-bf12-bc5ee065fc99" providerId="AD" clId="Web-{EEA758BD-E0AD-A9A4-715C-D7AFC84E8D6C}" dt="2023-04-21T09:49:02.501" v="24" actId="20577"/>
          <ac:spMkLst>
            <pc:docMk/>
            <pc:sldMk cId="229156798" sldId="307"/>
            <ac:spMk id="7" creationId="{5161B9CD-FD90-1846-8EE0-48554F0A839A}"/>
          </ac:spMkLst>
        </pc:spChg>
        <pc:spChg chg="mod">
          <ac:chgData name="Heijligers, Bram" userId="S::heijligers.b@buas.nl::5cef929d-ecf9-4fca-bf12-bc5ee065fc99" providerId="AD" clId="Web-{EEA758BD-E0AD-A9A4-715C-D7AFC84E8D6C}" dt="2023-04-21T09:49:24.048" v="26" actId="20577"/>
          <ac:spMkLst>
            <pc:docMk/>
            <pc:sldMk cId="229156798" sldId="307"/>
            <ac:spMk id="480" creationId="{00000000-0000-0000-0000-000000000000}"/>
          </ac:spMkLst>
        </pc:spChg>
      </pc:sldChg>
      <pc:sldChg chg="addSp delSp modSp">
        <pc:chgData name="Heijligers, Bram" userId="S::heijligers.b@buas.nl::5cef929d-ecf9-4fca-bf12-bc5ee065fc99" providerId="AD" clId="Web-{EEA758BD-E0AD-A9A4-715C-D7AFC84E8D6C}" dt="2023-04-21T09:50:49.066" v="37" actId="20577"/>
        <pc:sldMkLst>
          <pc:docMk/>
          <pc:sldMk cId="2182435036" sldId="309"/>
        </pc:sldMkLst>
        <pc:spChg chg="mod">
          <ac:chgData name="Heijligers, Bram" userId="S::heijligers.b@buas.nl::5cef929d-ecf9-4fca-bf12-bc5ee065fc99" providerId="AD" clId="Web-{EEA758BD-E0AD-A9A4-715C-D7AFC84E8D6C}" dt="2023-04-21T09:50:49.066" v="37" actId="20577"/>
          <ac:spMkLst>
            <pc:docMk/>
            <pc:sldMk cId="2182435036" sldId="309"/>
            <ac:spMk id="469" creationId="{00000000-0000-0000-0000-000000000000}"/>
          </ac:spMkLst>
        </pc:spChg>
        <pc:graphicFrameChg chg="add del mod">
          <ac:chgData name="Heijligers, Bram" userId="S::heijligers.b@buas.nl::5cef929d-ecf9-4fca-bf12-bc5ee065fc99" providerId="AD" clId="Web-{EEA758BD-E0AD-A9A4-715C-D7AFC84E8D6C}" dt="2023-04-21T09:50:12.628" v="31"/>
          <ac:graphicFrameMkLst>
            <pc:docMk/>
            <pc:sldMk cId="2182435036" sldId="309"/>
            <ac:graphicFrameMk id="3" creationId="{588032F7-4A78-A4A9-0C84-3D08660E06C5}"/>
          </ac:graphicFrameMkLst>
        </pc:graphicFrameChg>
        <pc:graphicFrameChg chg="add del mod">
          <ac:chgData name="Heijligers, Bram" userId="S::heijligers.b@buas.nl::5cef929d-ecf9-4fca-bf12-bc5ee065fc99" providerId="AD" clId="Web-{EEA758BD-E0AD-A9A4-715C-D7AFC84E8D6C}" dt="2023-04-21T09:50:11.987" v="30"/>
          <ac:graphicFrameMkLst>
            <pc:docMk/>
            <pc:sldMk cId="2182435036" sldId="309"/>
            <ac:graphicFrameMk id="5" creationId="{A9620462-545D-3252-D611-3B18BB954988}"/>
          </ac:graphicFrameMkLst>
        </pc:graphicFrameChg>
        <pc:graphicFrameChg chg="add del mod">
          <ac:chgData name="Heijligers, Bram" userId="S::heijligers.b@buas.nl::5cef929d-ecf9-4fca-bf12-bc5ee065fc99" providerId="AD" clId="Web-{EEA758BD-E0AD-A9A4-715C-D7AFC84E8D6C}" dt="2023-04-21T09:50:18.956" v="33"/>
          <ac:graphicFrameMkLst>
            <pc:docMk/>
            <pc:sldMk cId="2182435036" sldId="309"/>
            <ac:graphicFrameMk id="7" creationId="{68729829-6DCF-BDF7-937A-ED2CDC63EF43}"/>
          </ac:graphicFrameMkLst>
        </pc:graphicFrameChg>
      </pc:sldChg>
      <pc:sldChg chg="modSp">
        <pc:chgData name="Heijligers, Bram" userId="S::heijligers.b@buas.nl::5cef929d-ecf9-4fca-bf12-bc5ee065fc99" providerId="AD" clId="Web-{EEA758BD-E0AD-A9A4-715C-D7AFC84E8D6C}" dt="2023-04-21T09:52:14.256" v="41" actId="20577"/>
        <pc:sldMkLst>
          <pc:docMk/>
          <pc:sldMk cId="1031311886" sldId="310"/>
        </pc:sldMkLst>
        <pc:spChg chg="mod">
          <ac:chgData name="Heijligers, Bram" userId="S::heijligers.b@buas.nl::5cef929d-ecf9-4fca-bf12-bc5ee065fc99" providerId="AD" clId="Web-{EEA758BD-E0AD-A9A4-715C-D7AFC84E8D6C}" dt="2023-04-21T09:51:32.661" v="39" actId="20577"/>
          <ac:spMkLst>
            <pc:docMk/>
            <pc:sldMk cId="1031311886" sldId="310"/>
            <ac:spMk id="7" creationId="{08489BA6-ACAD-1AB4-6386-756898FD857B}"/>
          </ac:spMkLst>
        </pc:spChg>
        <pc:spChg chg="mod">
          <ac:chgData name="Heijligers, Bram" userId="S::heijligers.b@buas.nl::5cef929d-ecf9-4fca-bf12-bc5ee065fc99" providerId="AD" clId="Web-{EEA758BD-E0AD-A9A4-715C-D7AFC84E8D6C}" dt="2023-04-21T09:52:14.256" v="41" actId="20577"/>
          <ac:spMkLst>
            <pc:docMk/>
            <pc:sldMk cId="1031311886" sldId="310"/>
            <ac:spMk id="480" creationId="{00000000-0000-0000-0000-000000000000}"/>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1-10-12T01:22:19.306" idx="1">
    <p:pos x="10" y="10"/>
    <p:text>Start adding content to the ILO slides, atleast ILOs for week 1-5 should be filled up by now. Without content in the ILO slides you run the risk of failing this block. Refer to your Grading rubric for criteria for every ILO and fill in your work progress. You can make use of the Self-Assessment Rubric as well to fill in the ILO criteria you are going for, it will be useful starting point for formative feedback session.
</p:text>
    <p:extLst>
      <p:ext uri="{C676402C-5697-4E1C-873F-D02D1690AC5C}">
        <p15:threadingInfo xmlns:p15="http://schemas.microsoft.com/office/powerpoint/2012/main" timeZoneBias="420"/>
      </p:ext>
    </p:extLst>
  </p:cm>
</p:cmLst>
</file>

<file path=ppt/media/image1.png>
</file>

<file path=ppt/media/image10.png>
</file>

<file path=ppt/media/image11.png>
</file>

<file path=ppt/media/image12.png>
</file>

<file path=ppt/media/image13.png>
</file>

<file path=ppt/media/image14.png>
</file>

<file path=ppt/media/image15.sv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b4f495656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b4f495656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3838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5e44ff1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5e44ff1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5e44ff1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5e44ff1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1459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b602ea5a7_1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b602ea5a7_1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3444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7827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241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b4f495656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b4f495656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7772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9993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870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3011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233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6b4f495656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6b4f495656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 BUT SHOULD BE UPDATED REGULARLY</a:t>
            </a:r>
            <a:endParaRPr/>
          </a:p>
          <a:p>
            <a:pPr marL="0" lvl="0" indent="0" algn="l" rtl="0">
              <a:spcBef>
                <a:spcPts val="0"/>
              </a:spcBef>
              <a:spcAft>
                <a:spcPts val="0"/>
              </a:spcAft>
              <a:buNone/>
            </a:pPr>
            <a:r>
              <a:rPr lang="en"/>
              <a:t>This is where you link your evidence to each of the Intended Learning Outcomes of this block.</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45339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4562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b4f495656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b4f495656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52249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5253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6b602ea5a7_1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6b602ea5a7_1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8975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33904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624436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75846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MUST BE UPDATED EVERY WEEK</a:t>
            </a:r>
            <a:endParaRPr/>
          </a:p>
          <a:p>
            <a:pPr marL="0" lvl="0" indent="0" algn="l" rtl="0">
              <a:spcBef>
                <a:spcPts val="0"/>
              </a:spcBef>
              <a:spcAft>
                <a:spcPts val="0"/>
              </a:spcAft>
              <a:buNone/>
            </a:pPr>
            <a:r>
              <a:rPr lang="en" dirty="0"/>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dirty="0"/>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dirty="0"/>
              <a:t>(Some reflection is almost always a good idea as it provides the foundation for Section C.)</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48787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8892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596633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106437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6480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26842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6b4f495656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6b4f495656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a:t>
            </a:r>
            <a:endParaRPr/>
          </a:p>
          <a:p>
            <a:pPr marL="0" lvl="0" indent="0" algn="l" rtl="0">
              <a:spcBef>
                <a:spcPts val="0"/>
              </a:spcBef>
              <a:spcAft>
                <a:spcPts val="0"/>
              </a:spcAft>
              <a:buNone/>
            </a:pPr>
            <a:r>
              <a:rPr lang="en"/>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b602ea5a7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b602ea5a7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b602ea5a7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6b602ea5a7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6b602ea5a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6b602ea5a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Copy and paste the feedback from the previous block’s assessment into the text box.</a:t>
            </a:r>
            <a:endParaRPr/>
          </a:p>
          <a:p>
            <a:pPr marL="0" lvl="0" indent="0" algn="l" rtl="0">
              <a:spcBef>
                <a:spcPts val="0"/>
              </a:spcBef>
              <a:spcAft>
                <a:spcPts val="0"/>
              </a:spcAft>
              <a:buNone/>
            </a:pPr>
            <a:r>
              <a:rPr lang="en" dirty="0"/>
              <a:t>Copy and paste the bullet points you listed on the “Lessons Learned” page in section C of your last block’s log.</a:t>
            </a:r>
            <a:endParaRPr/>
          </a:p>
          <a:p>
            <a:pPr marL="0" lvl="0" indent="0" algn="l" rtl="0">
              <a:spcBef>
                <a:spcPts val="0"/>
              </a:spcBef>
              <a:spcAft>
                <a:spcPts val="0"/>
              </a:spcAft>
              <a:buNone/>
            </a:pPr>
            <a:r>
              <a:rPr lang="en" dirty="0"/>
              <a:t>Compare the grade you gave yourself with the grade you received, and reevaluate or restate your feeling on your current level of progress.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6b602ea5a7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6b602ea5a7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6b602ea5a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b602ea5a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your goals for this block using the SMARTER method. Make sure they are clear, relevant, have a measurable outcome, and can be recorded. Consider how well do they align with the role(s) you wish to take, and with the requirements given in the project brief. Think about the objectives you plan to choose, or that are mandated by the project. Are there any competencies that you need to focus on?</a:t>
            </a:r>
            <a:endParaRPr/>
          </a:p>
          <a:p>
            <a:pPr marL="0" lvl="0" indent="0" algn="l" rtl="0">
              <a:spcBef>
                <a:spcPts val="0"/>
              </a:spcBef>
              <a:spcAft>
                <a:spcPts val="0"/>
              </a:spcAft>
              <a:buNone/>
            </a:pPr>
            <a:endParaRPr/>
          </a:p>
          <a:p>
            <a:pPr marL="0" lvl="0" indent="0" algn="l" rtl="0">
              <a:spcBef>
                <a:spcPts val="0"/>
              </a:spcBef>
              <a:spcAft>
                <a:spcPts val="0"/>
              </a:spcAft>
              <a:buNone/>
            </a:pPr>
            <a:r>
              <a:rPr lang="en"/>
              <a:t>For each goal, find concrete examples of tasks you expect to undertake that will demonstrate this within the project for the block. Make sure the plan has an outcome that can be tracked and assessed. Make sure you have a clearly stated target for each goal. If you are unsure of how to demonstrate something, ask for help from your teachers.</a:t>
            </a:r>
            <a:endParaRPr/>
          </a:p>
        </p:txBody>
      </p:sp>
    </p:spTree>
    <p:extLst>
      <p:ext uri="{BB962C8B-B14F-4D97-AF65-F5344CB8AC3E}">
        <p14:creationId xmlns:p14="http://schemas.microsoft.com/office/powerpoint/2010/main" val="1724454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extLst>
      <p:ext uri="{BB962C8B-B14F-4D97-AF65-F5344CB8AC3E}">
        <p14:creationId xmlns:p14="http://schemas.microsoft.com/office/powerpoint/2010/main" val="326737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_1">
    <p:bg>
      <p:bgPr>
        <a:solidFill>
          <a:srgbClr val="EC781C"/>
        </a:solidFill>
        <a:effectLst/>
      </p:bgPr>
    </p:bg>
    <p:spTree>
      <p:nvGrpSpPr>
        <p:cNvPr id="1" name="Shape 9"/>
        <p:cNvGrpSpPr/>
        <p:nvPr/>
      </p:nvGrpSpPr>
      <p:grpSpPr>
        <a:xfrm>
          <a:off x="0" y="0"/>
          <a:ext cx="0" cy="0"/>
          <a:chOff x="0" y="0"/>
          <a:chExt cx="0" cy="0"/>
        </a:xfrm>
      </p:grpSpPr>
      <p:sp>
        <p:nvSpPr>
          <p:cNvPr id="10" name="Google Shape;10;p2"/>
          <p:cNvSpPr/>
          <p:nvPr/>
        </p:nvSpPr>
        <p:spPr>
          <a:xfrm>
            <a:off x="3109025" y="-1200"/>
            <a:ext cx="6035100" cy="51462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363525"/>
            <a:ext cx="9144000" cy="77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57600" y="548650"/>
            <a:ext cx="4937700" cy="3264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pic>
        <p:nvPicPr>
          <p:cNvPr id="14" name="Google Shape;14;p2"/>
          <p:cNvPicPr preferRelativeResize="0"/>
          <p:nvPr/>
        </p:nvPicPr>
        <p:blipFill>
          <a:blip r:embed="rId2">
            <a:alphaModFix/>
          </a:blip>
          <a:stretch>
            <a:fillRect/>
          </a:stretch>
        </p:blipFill>
        <p:spPr>
          <a:xfrm>
            <a:off x="164592" y="4523578"/>
            <a:ext cx="1329394" cy="457200"/>
          </a:xfrm>
          <a:prstGeom prst="rect">
            <a:avLst/>
          </a:prstGeom>
          <a:noFill/>
          <a:ln>
            <a:noFill/>
          </a:ln>
        </p:spPr>
      </p:pic>
      <p:sp>
        <p:nvSpPr>
          <p:cNvPr id="16" name="Google Shape;16;p2"/>
          <p:cNvSpPr txBox="1"/>
          <p:nvPr/>
        </p:nvSpPr>
        <p:spPr>
          <a:xfrm>
            <a:off x="1846250" y="4412100"/>
            <a:ext cx="6527400" cy="598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700" b="1">
                <a:solidFill>
                  <a:srgbClr val="999999"/>
                </a:solidFill>
                <a:latin typeface="Helvetica Neue"/>
                <a:ea typeface="Helvetica Neue"/>
                <a:cs typeface="Helvetica Neue"/>
                <a:sym typeface="Helvetica Neue"/>
              </a:rPr>
              <a:t>Project Brief &amp; Assessment Assignment : </a:t>
            </a:r>
            <a:r>
              <a:rPr lang="en" sz="700" b="1">
                <a:latin typeface="Helvetica Neue"/>
                <a:ea typeface="Helvetica Neue"/>
                <a:cs typeface="Helvetica Neue"/>
                <a:sym typeface="Helvetica Neue"/>
              </a:rPr>
              <a:t>In Microsoft Team </a:t>
            </a:r>
            <a:r>
              <a:rPr kumimoji="0" lang="en-US" altLang="en-US" sz="700" b="1" i="0" u="none" strike="noStrike" cap="none" normalizeH="0" baseline="0">
                <a:ln>
                  <a:noFill/>
                </a:ln>
                <a:solidFill>
                  <a:srgbClr val="242424"/>
                </a:solidFill>
                <a:effectLst/>
                <a:latin typeface="Segoe UI" panose="020B0502040204020203" pitchFamily="34" charset="0"/>
                <a:cs typeface="Segoe UI" panose="020B0502040204020203" pitchFamily="34" charset="0"/>
              </a:rPr>
              <a:t>2021-22A FGA1.P1 ADS&amp;AI</a:t>
            </a:r>
            <a:endParaRPr sz="700" b="1">
              <a:latin typeface="Helvetica Neue"/>
              <a:ea typeface="Helvetica Neue"/>
              <a:cs typeface="Helvetica Neue"/>
              <a:sym typeface="Helvetica Neue"/>
            </a:endParaRPr>
          </a:p>
          <a:p>
            <a:pPr marL="0" lvl="0" indent="0" algn="l" rtl="0">
              <a:spcBef>
                <a:spcPts val="0"/>
              </a:spcBef>
              <a:spcAft>
                <a:spcPts val="0"/>
              </a:spcAft>
              <a:buNone/>
            </a:pPr>
            <a:r>
              <a:rPr lang="en" sz="700" b="1">
                <a:solidFill>
                  <a:srgbClr val="999999"/>
                </a:solidFill>
                <a:latin typeface="Helvetica Neue"/>
                <a:ea typeface="Helvetica Neue"/>
                <a:cs typeface="Helvetica Neue"/>
                <a:sym typeface="Helvetica Neue"/>
              </a:rPr>
              <a:t>GitHub Folder: </a:t>
            </a:r>
            <a:endParaRPr>
              <a:latin typeface="Roboto"/>
              <a:ea typeface="Roboto"/>
              <a:cs typeface="Roboto"/>
              <a:sym typeface="Robo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CUSTOM_1_2">
    <p:bg>
      <p:bgPr>
        <a:solidFill>
          <a:srgbClr val="666666"/>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6000"/>
              <a:buFont typeface="Roboto Thin"/>
              <a:buNone/>
              <a:defRPr sz="6000" b="0">
                <a:solidFill>
                  <a:srgbClr val="FFFFFF"/>
                </a:solidFill>
                <a:latin typeface="Roboto Thin"/>
                <a:ea typeface="Roboto Thin"/>
                <a:cs typeface="Roboto Thin"/>
                <a:sym typeface="Roboto Thin"/>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9" name="Google Shape;19;p3"/>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1pPr>
            <a:lvl2pPr lvl="1"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2pPr>
            <a:lvl3pPr lvl="2"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3pPr>
            <a:lvl4pPr lvl="3"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4pPr>
            <a:lvl5pPr lvl="4"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5pPr>
            <a:lvl6pPr lvl="5"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6pPr>
            <a:lvl7pPr lvl="6"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7pPr>
            <a:lvl8pPr lvl="7"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8pPr>
            <a:lvl9pPr lvl="8"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9pPr>
          </a:lstStyle>
          <a:p>
            <a:endParaRPr/>
          </a:p>
        </p:txBody>
      </p:sp>
      <p:sp>
        <p:nvSpPr>
          <p:cNvPr id="2" name="Rectangle 1">
            <a:extLst>
              <a:ext uri="{FF2B5EF4-FFF2-40B4-BE49-F238E27FC236}">
                <a16:creationId xmlns:a16="http://schemas.microsoft.com/office/drawing/2014/main" id="{ED2E902F-3793-054A-A49F-5F75EC799503}"/>
              </a:ext>
            </a:extLst>
          </p:cNvPr>
          <p:cNvSpPr/>
          <p:nvPr userDrawn="1"/>
        </p:nvSpPr>
        <p:spPr>
          <a:xfrm>
            <a:off x="0" y="4393870"/>
            <a:ext cx="9144000" cy="7496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oogle Shape;20;p3"/>
          <p:cNvPicPr preferRelativeResize="0"/>
          <p:nvPr/>
        </p:nvPicPr>
        <p:blipFill>
          <a:blip r:embed="rId2">
            <a:alphaModFix/>
          </a:blip>
          <a:stretch>
            <a:fillRect/>
          </a:stretch>
        </p:blipFill>
        <p:spPr>
          <a:xfrm>
            <a:off x="7214616" y="4434840"/>
            <a:ext cx="1691640" cy="58267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Sub-Header">
  <p:cSld name="CUSTOM_1_2_1">
    <p:bg>
      <p:bgPr>
        <a:solidFill>
          <a:srgbClr val="666666"/>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Roboto Thin"/>
              <a:buNone/>
              <a:defRPr sz="6000" b="0">
                <a:latin typeface="Roboto Thin"/>
                <a:ea typeface="Roboto Thin"/>
                <a:cs typeface="Roboto Thin"/>
                <a:sym typeface="Roboto Thin"/>
              </a:defRPr>
            </a:lvl1pPr>
            <a:lvl2pPr lvl="1" algn="ctr" rtl="0">
              <a:spcBef>
                <a:spcPts val="0"/>
              </a:spcBef>
              <a:spcAft>
                <a:spcPts val="0"/>
              </a:spcAft>
              <a:buClr>
                <a:srgbClr val="434343"/>
              </a:buClr>
              <a:buSzPts val="3600"/>
              <a:buNone/>
              <a:defRPr sz="3600">
                <a:solidFill>
                  <a:srgbClr val="434343"/>
                </a:solidFill>
              </a:defRPr>
            </a:lvl2pPr>
            <a:lvl3pPr lvl="2" algn="ctr" rtl="0">
              <a:spcBef>
                <a:spcPts val="0"/>
              </a:spcBef>
              <a:spcAft>
                <a:spcPts val="0"/>
              </a:spcAft>
              <a:buClr>
                <a:srgbClr val="434343"/>
              </a:buClr>
              <a:buSzPts val="3600"/>
              <a:buNone/>
              <a:defRPr sz="3600">
                <a:solidFill>
                  <a:srgbClr val="434343"/>
                </a:solidFill>
              </a:defRPr>
            </a:lvl3pPr>
            <a:lvl4pPr lvl="3" algn="ctr" rtl="0">
              <a:spcBef>
                <a:spcPts val="0"/>
              </a:spcBef>
              <a:spcAft>
                <a:spcPts val="0"/>
              </a:spcAft>
              <a:buClr>
                <a:srgbClr val="434343"/>
              </a:buClr>
              <a:buSzPts val="3600"/>
              <a:buNone/>
              <a:defRPr sz="3600">
                <a:solidFill>
                  <a:srgbClr val="434343"/>
                </a:solidFill>
              </a:defRPr>
            </a:lvl4pPr>
            <a:lvl5pPr lvl="4" algn="ctr" rtl="0">
              <a:spcBef>
                <a:spcPts val="0"/>
              </a:spcBef>
              <a:spcAft>
                <a:spcPts val="0"/>
              </a:spcAft>
              <a:buClr>
                <a:srgbClr val="434343"/>
              </a:buClr>
              <a:buSzPts val="3600"/>
              <a:buNone/>
              <a:defRPr sz="3600">
                <a:solidFill>
                  <a:srgbClr val="434343"/>
                </a:solidFill>
              </a:defRPr>
            </a:lvl5pPr>
            <a:lvl6pPr lvl="5" algn="ctr" rtl="0">
              <a:spcBef>
                <a:spcPts val="0"/>
              </a:spcBef>
              <a:spcAft>
                <a:spcPts val="0"/>
              </a:spcAft>
              <a:buClr>
                <a:srgbClr val="434343"/>
              </a:buClr>
              <a:buSzPts val="3600"/>
              <a:buNone/>
              <a:defRPr sz="3600">
                <a:solidFill>
                  <a:srgbClr val="434343"/>
                </a:solidFill>
              </a:defRPr>
            </a:lvl6pPr>
            <a:lvl7pPr lvl="6" algn="ctr" rtl="0">
              <a:spcBef>
                <a:spcPts val="0"/>
              </a:spcBef>
              <a:spcAft>
                <a:spcPts val="0"/>
              </a:spcAft>
              <a:buClr>
                <a:srgbClr val="434343"/>
              </a:buClr>
              <a:buSzPts val="3600"/>
              <a:buNone/>
              <a:defRPr sz="3600">
                <a:solidFill>
                  <a:srgbClr val="434343"/>
                </a:solidFill>
              </a:defRPr>
            </a:lvl7pPr>
            <a:lvl8pPr lvl="7" algn="ctr" rtl="0">
              <a:spcBef>
                <a:spcPts val="0"/>
              </a:spcBef>
              <a:spcAft>
                <a:spcPts val="0"/>
              </a:spcAft>
              <a:buClr>
                <a:srgbClr val="434343"/>
              </a:buClr>
              <a:buSzPts val="3600"/>
              <a:buNone/>
              <a:defRPr sz="3600">
                <a:solidFill>
                  <a:srgbClr val="434343"/>
                </a:solidFill>
              </a:defRPr>
            </a:lvl8pPr>
            <a:lvl9pPr lvl="8" algn="ctr" rtl="0">
              <a:spcBef>
                <a:spcPts val="0"/>
              </a:spcBef>
              <a:spcAft>
                <a:spcPts val="0"/>
              </a:spcAft>
              <a:buClr>
                <a:srgbClr val="434343"/>
              </a:buClr>
              <a:buSzPts val="3600"/>
              <a:buNone/>
              <a:defRPr sz="3600">
                <a:solidFill>
                  <a:srgbClr val="434343"/>
                </a:solidFill>
              </a:defRPr>
            </a:lvl9pPr>
          </a:lstStyle>
          <a:p>
            <a:endParaRPr/>
          </a:p>
        </p:txBody>
      </p:sp>
      <p:sp>
        <p:nvSpPr>
          <p:cNvPr id="23" name="Google Shape;23;p4"/>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1pPr>
            <a:lvl2pPr lvl="1"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4" name="Google Shape;24;p4"/>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Font typeface="Roboto Light"/>
              <a:buNone/>
              <a:defRPr>
                <a:latin typeface="Roboto Light"/>
                <a:ea typeface="Roboto Light"/>
                <a:cs typeface="Roboto Light"/>
                <a:sym typeface="Roboto Light"/>
              </a:defRPr>
            </a:lvl1pPr>
            <a:lvl2pPr lvl="1"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5" name="Google Shape;25;p4"/>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40000">
              <a:solidFill>
                <a:srgbClr val="B7B7B7"/>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fault">
  <p:cSld name="CUSTOM_2_4">
    <p:spTree>
      <p:nvGrpSpPr>
        <p:cNvPr id="1" name="Shape 26"/>
        <p:cNvGrpSpPr/>
        <p:nvPr/>
      </p:nvGrpSpPr>
      <p:grpSpPr>
        <a:xfrm>
          <a:off x="0" y="0"/>
          <a:ext cx="0" cy="0"/>
          <a:chOff x="0" y="0"/>
          <a:chExt cx="0" cy="0"/>
        </a:xfrm>
      </p:grpSpPr>
      <p:sp>
        <p:nvSpPr>
          <p:cNvPr id="27" name="Google Shape;27;p5"/>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 name="Google Shape;29;p5"/>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 name="Google Shape;30;p5"/>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31" name="Google Shape;31;p5"/>
          <p:cNvSpPr txBox="1">
            <a:spLocks noGrp="1"/>
          </p:cNvSpPr>
          <p:nvPr>
            <p:ph type="body" idx="3"/>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2" name="Google Shape;32;p5"/>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LO's">
  <p:cSld name="CUSTOM_2_3_1">
    <p:spTree>
      <p:nvGrpSpPr>
        <p:cNvPr id="1" name="Shape 33"/>
        <p:cNvGrpSpPr/>
        <p:nvPr/>
      </p:nvGrpSpPr>
      <p:grpSpPr>
        <a:xfrm>
          <a:off x="0" y="0"/>
          <a:ext cx="0" cy="0"/>
          <a:chOff x="0" y="0"/>
          <a:chExt cx="0" cy="0"/>
        </a:xfrm>
      </p:grpSpPr>
      <p:sp>
        <p:nvSpPr>
          <p:cNvPr id="34" name="Google Shape;34;p6"/>
          <p:cNvSpPr/>
          <p:nvPr/>
        </p:nvSpPr>
        <p:spPr>
          <a:xfrm>
            <a:off x="0" y="571460"/>
            <a:ext cx="9144000" cy="4938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0" y="0"/>
            <a:ext cx="9144000" cy="5727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 name="Google Shape;37;p6"/>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 name="Google Shape;38;p6"/>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9" name="Google Shape;39;p6"/>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 name="Google Shape;40;p6"/>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1" name="Google Shape;41;p6"/>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2" name="Google Shape;42;p6"/>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a:lvl1pPr>
            <a:lvl2pPr lvl="1" rtl="0">
              <a:spcBef>
                <a:spcPts val="0"/>
              </a:spcBef>
              <a:spcAft>
                <a:spcPts val="0"/>
              </a:spcAft>
              <a:buNone/>
              <a:defRPr sz="900"/>
            </a:lvl2pPr>
            <a:lvl3pPr lvl="2" rtl="0">
              <a:spcBef>
                <a:spcPts val="0"/>
              </a:spcBef>
              <a:spcAft>
                <a:spcPts val="0"/>
              </a:spcAft>
              <a:buNone/>
              <a:defRPr sz="900"/>
            </a:lvl3pPr>
            <a:lvl4pPr lvl="3" rtl="0">
              <a:spcBef>
                <a:spcPts val="0"/>
              </a:spcBef>
              <a:spcAft>
                <a:spcPts val="0"/>
              </a:spcAft>
              <a:buNone/>
              <a:defRPr sz="900"/>
            </a:lvl4pPr>
            <a:lvl5pPr lvl="4" rtl="0">
              <a:spcBef>
                <a:spcPts val="0"/>
              </a:spcBef>
              <a:spcAft>
                <a:spcPts val="0"/>
              </a:spcAft>
              <a:buNone/>
              <a:defRPr sz="900"/>
            </a:lvl5pPr>
            <a:lvl6pPr lvl="5" rtl="0">
              <a:spcBef>
                <a:spcPts val="0"/>
              </a:spcBef>
              <a:spcAft>
                <a:spcPts val="0"/>
              </a:spcAft>
              <a:buNone/>
              <a:defRPr sz="900"/>
            </a:lvl6pPr>
            <a:lvl7pPr lvl="6" rtl="0">
              <a:spcBef>
                <a:spcPts val="0"/>
              </a:spcBef>
              <a:spcAft>
                <a:spcPts val="0"/>
              </a:spcAft>
              <a:buNone/>
              <a:defRPr sz="900"/>
            </a:lvl7pPr>
            <a:lvl8pPr lvl="7" rtl="0">
              <a:spcBef>
                <a:spcPts val="0"/>
              </a:spcBef>
              <a:spcAft>
                <a:spcPts val="0"/>
              </a:spcAft>
              <a:buNone/>
              <a:defRPr sz="900"/>
            </a:lvl8pPr>
            <a:lvl9pPr lvl="8" rtl="0">
              <a:spcBef>
                <a:spcPts val="0"/>
              </a:spcBef>
              <a:spcAft>
                <a:spcPts val="0"/>
              </a:spcAft>
              <a:buNone/>
              <a:defRPr sz="900"/>
            </a:lvl9pPr>
          </a:lstStyle>
          <a:p>
            <a:endParaRPr/>
          </a:p>
        </p:txBody>
      </p:sp>
      <p:sp>
        <p:nvSpPr>
          <p:cNvPr id="43" name="Google Shape;43;p6"/>
          <p:cNvSpPr txBox="1"/>
          <p:nvPr/>
        </p:nvSpPr>
        <p:spPr>
          <a:xfrm>
            <a:off x="5852160" y="1252728"/>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
        <p:nvSpPr>
          <p:cNvPr id="44" name="Google Shape;44;p6"/>
          <p:cNvSpPr txBox="1"/>
          <p:nvPr/>
        </p:nvSpPr>
        <p:spPr>
          <a:xfrm>
            <a:off x="5852160" y="3136253"/>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11"/>
          <p:cNvSpPr/>
          <p:nvPr/>
        </p:nvSpPr>
        <p:spPr>
          <a:xfrm>
            <a:off x="3108960" y="-1200"/>
            <a:ext cx="6035100" cy="5143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5" name="Google Shape;85;p11"/>
          <p:cNvSpPr txBox="1">
            <a:spLocks noGrp="1"/>
          </p:cNvSpPr>
          <p:nvPr>
            <p:ph type="title"/>
          </p:nvPr>
        </p:nvSpPr>
        <p:spPr>
          <a:xfrm>
            <a:off x="265500" y="308799"/>
            <a:ext cx="4045200" cy="15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6" name="Google Shape;86;p11"/>
          <p:cNvSpPr txBox="1">
            <a:spLocks noGrp="1"/>
          </p:cNvSpPr>
          <p:nvPr>
            <p:ph type="subTitle" idx="1"/>
          </p:nvPr>
        </p:nvSpPr>
        <p:spPr>
          <a:xfrm>
            <a:off x="265500" y="1860700"/>
            <a:ext cx="4045200" cy="301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7" name="Google Shape;87;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a:solidFill>
                  <a:schemeClr val="lt1"/>
                </a:solidFill>
              </a:defRPr>
            </a:lvl1pPr>
            <a:lvl2pPr marL="914400" lvl="1" indent="-292100" rtl="0">
              <a:spcBef>
                <a:spcPts val="800"/>
              </a:spcBef>
              <a:spcAft>
                <a:spcPts val="0"/>
              </a:spcAft>
              <a:buClr>
                <a:schemeClr val="lt1"/>
              </a:buClr>
              <a:buSzPts val="1000"/>
              <a:buChar char="○"/>
              <a:defRPr>
                <a:solidFill>
                  <a:schemeClr val="lt1"/>
                </a:solidFill>
              </a:defRPr>
            </a:lvl2pPr>
            <a:lvl3pPr marL="1371600" lvl="2" indent="-292100" rtl="0">
              <a:spcBef>
                <a:spcPts val="800"/>
              </a:spcBef>
              <a:spcAft>
                <a:spcPts val="0"/>
              </a:spcAft>
              <a:buClr>
                <a:schemeClr val="lt1"/>
              </a:buClr>
              <a:buSzPts val="1000"/>
              <a:buChar char="■"/>
              <a:defRPr>
                <a:solidFill>
                  <a:schemeClr val="lt1"/>
                </a:solidFill>
              </a:defRPr>
            </a:lvl3pPr>
            <a:lvl4pPr marL="1828800" lvl="3" indent="-292100" rtl="0">
              <a:spcBef>
                <a:spcPts val="800"/>
              </a:spcBef>
              <a:spcAft>
                <a:spcPts val="0"/>
              </a:spcAft>
              <a:buClr>
                <a:schemeClr val="lt1"/>
              </a:buClr>
              <a:buSzPts val="1000"/>
              <a:buChar char="●"/>
              <a:defRPr>
                <a:solidFill>
                  <a:schemeClr val="lt1"/>
                </a:solidFill>
              </a:defRPr>
            </a:lvl4pPr>
            <a:lvl5pPr marL="2286000" lvl="4" indent="-292100" rtl="0">
              <a:spcBef>
                <a:spcPts val="800"/>
              </a:spcBef>
              <a:spcAft>
                <a:spcPts val="0"/>
              </a:spcAft>
              <a:buClr>
                <a:schemeClr val="lt1"/>
              </a:buClr>
              <a:buSzPts val="1000"/>
              <a:buChar char="○"/>
              <a:defRPr>
                <a:solidFill>
                  <a:schemeClr val="lt1"/>
                </a:solidFill>
              </a:defRPr>
            </a:lvl5pPr>
            <a:lvl6pPr marL="2743200" lvl="5" indent="-292100" rtl="0">
              <a:spcBef>
                <a:spcPts val="800"/>
              </a:spcBef>
              <a:spcAft>
                <a:spcPts val="0"/>
              </a:spcAft>
              <a:buClr>
                <a:schemeClr val="lt1"/>
              </a:buClr>
              <a:buSzPts val="1000"/>
              <a:buChar char="■"/>
              <a:defRPr>
                <a:solidFill>
                  <a:schemeClr val="lt1"/>
                </a:solidFill>
              </a:defRPr>
            </a:lvl6pPr>
            <a:lvl7pPr marL="3200400" lvl="6" indent="-292100" rtl="0">
              <a:spcBef>
                <a:spcPts val="800"/>
              </a:spcBef>
              <a:spcAft>
                <a:spcPts val="0"/>
              </a:spcAft>
              <a:buClr>
                <a:schemeClr val="lt1"/>
              </a:buClr>
              <a:buSzPts val="1000"/>
              <a:buChar char="●"/>
              <a:defRPr>
                <a:solidFill>
                  <a:schemeClr val="lt1"/>
                </a:solidFill>
              </a:defRPr>
            </a:lvl7pPr>
            <a:lvl8pPr marL="3657600" lvl="7" indent="-292100" rtl="0">
              <a:spcBef>
                <a:spcPts val="800"/>
              </a:spcBef>
              <a:spcAft>
                <a:spcPts val="0"/>
              </a:spcAft>
              <a:buClr>
                <a:schemeClr val="lt1"/>
              </a:buClr>
              <a:buSzPts val="1000"/>
              <a:buChar char="○"/>
              <a:defRPr>
                <a:solidFill>
                  <a:schemeClr val="lt1"/>
                </a:solidFill>
              </a:defRPr>
            </a:lvl8pPr>
            <a:lvl9pPr marL="4114800" lvl="8" indent="-292100" rtl="0">
              <a:spcBef>
                <a:spcPts val="800"/>
              </a:spcBef>
              <a:spcAft>
                <a:spcPts val="800"/>
              </a:spcAft>
              <a:buClr>
                <a:schemeClr val="lt1"/>
              </a:buClr>
              <a:buSzPts val="1000"/>
              <a:buChar char="■"/>
              <a:defRPr>
                <a:solidFill>
                  <a:schemeClr val="lt1"/>
                </a:solidFill>
              </a:defRPr>
            </a:lvl9pPr>
          </a:lstStyle>
          <a:p>
            <a:endParaRPr/>
          </a:p>
        </p:txBody>
      </p:sp>
      <p:sp>
        <p:nvSpPr>
          <p:cNvPr id="88" name="Google Shape;88;p11"/>
          <p:cNvSpPr txBox="1">
            <a:spLocks noGrp="1"/>
          </p:cNvSpPr>
          <p:nvPr>
            <p:ph type="sldNum" idx="12"/>
          </p:nvPr>
        </p:nvSpPr>
        <p:spPr>
          <a:xfrm>
            <a:off x="90450" y="4873575"/>
            <a:ext cx="548700" cy="269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Weeks">
  <p:cSld name="Weeks">
    <p:spTree>
      <p:nvGrpSpPr>
        <p:cNvPr id="1" name="Shape 45"/>
        <p:cNvGrpSpPr/>
        <p:nvPr/>
      </p:nvGrpSpPr>
      <p:grpSpPr>
        <a:xfrm>
          <a:off x="0" y="0"/>
          <a:ext cx="0" cy="0"/>
          <a:chOff x="0" y="0"/>
          <a:chExt cx="0" cy="0"/>
        </a:xfrm>
      </p:grpSpPr>
      <p:sp>
        <p:nvSpPr>
          <p:cNvPr id="46" name="Google Shape;46;p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47" name="Google Shape;47;p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8" name="Google Shape;48;p7"/>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9" name="Google Shape;49;p7"/>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0" name="Google Shape;50;p7"/>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 name="Google Shape;52;p7"/>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 name="Google Shape;53;p7"/>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181183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eedback Slides">
  <p:cSld name="Feedback Slides">
    <p:bg>
      <p:bgPr>
        <a:solidFill>
          <a:srgbClr val="134F5C"/>
        </a:solidFill>
        <a:effectLst/>
      </p:bgPr>
    </p:bg>
    <p:spTree>
      <p:nvGrpSpPr>
        <p:cNvPr id="1" name="Shape 65"/>
        <p:cNvGrpSpPr/>
        <p:nvPr/>
      </p:nvGrpSpPr>
      <p:grpSpPr>
        <a:xfrm>
          <a:off x="0" y="0"/>
          <a:ext cx="0" cy="0"/>
          <a:chOff x="0" y="0"/>
          <a:chExt cx="0" cy="0"/>
        </a:xfrm>
      </p:grpSpPr>
      <p:sp>
        <p:nvSpPr>
          <p:cNvPr id="66" name="Google Shape;66;p9"/>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67" name="Google Shape;67;p9"/>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8" name="Google Shape;68;p9"/>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 name="Google Shape;70;p9"/>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 name="Google Shape;71;p9"/>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2237386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Week 4 goals">
  <p:cSld name="Week 4 goals">
    <p:spTree>
      <p:nvGrpSpPr>
        <p:cNvPr id="1" name="Shape 54"/>
        <p:cNvGrpSpPr/>
        <p:nvPr/>
      </p:nvGrpSpPr>
      <p:grpSpPr>
        <a:xfrm>
          <a:off x="0" y="0"/>
          <a:ext cx="0" cy="0"/>
          <a:chOff x="0" y="0"/>
          <a:chExt cx="0" cy="0"/>
        </a:xfrm>
      </p:grpSpPr>
      <p:sp>
        <p:nvSpPr>
          <p:cNvPr id="55" name="Google Shape;55;p8"/>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6" name="Google Shape;56;p8"/>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7" name="Google Shape;57;p8"/>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8" name="Google Shape;58;p8"/>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9" name="Google Shape;59;p8"/>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8"/>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 name="Google Shape;62;p8"/>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 name="Google Shape;63;p8"/>
          <p:cNvSpPr txBox="1">
            <a:spLocks noGrp="1"/>
          </p:cNvSpPr>
          <p:nvPr>
            <p:ph type="body" idx="7"/>
          </p:nvPr>
        </p:nvSpPr>
        <p:spPr>
          <a:xfrm>
            <a:off x="4663450" y="317214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4" name="Google Shape;64;p8"/>
          <p:cNvSpPr txBox="1">
            <a:spLocks noGrp="1"/>
          </p:cNvSpPr>
          <p:nvPr>
            <p:ph type="subTitle" idx="8"/>
          </p:nvPr>
        </p:nvSpPr>
        <p:spPr>
          <a:xfrm>
            <a:off x="4663440" y="277840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extLst>
      <p:ext uri="{BB962C8B-B14F-4D97-AF65-F5344CB8AC3E}">
        <p14:creationId xmlns:p14="http://schemas.microsoft.com/office/powerpoint/2010/main" val="3212919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66666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64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FFFF"/>
              </a:buClr>
              <a:buSzPts val="2000"/>
              <a:buFont typeface="Roboto Light"/>
              <a:buNone/>
              <a:defRPr sz="2000">
                <a:solidFill>
                  <a:srgbClr val="FFFFFF"/>
                </a:solidFill>
                <a:latin typeface="Roboto Light"/>
                <a:ea typeface="Roboto Light"/>
                <a:cs typeface="Roboto Light"/>
                <a:sym typeface="Roboto Light"/>
              </a:defRPr>
            </a:lvl1pPr>
            <a:lvl2pPr lvl="1">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2pPr>
            <a:lvl3pPr lvl="2">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3pPr>
            <a:lvl4pPr lvl="3">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4pPr>
            <a:lvl5pPr lvl="4">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5pPr>
            <a:lvl6pPr lvl="5">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6pPr>
            <a:lvl7pPr lvl="6">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7pPr>
            <a:lvl8pPr lvl="7">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8pPr>
            <a:lvl9pPr lvl="8">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636725"/>
            <a:ext cx="8520600" cy="3932100"/>
          </a:xfrm>
          <a:prstGeom prst="rect">
            <a:avLst/>
          </a:prstGeom>
          <a:noFill/>
          <a:ln>
            <a:noFill/>
          </a:ln>
        </p:spPr>
        <p:txBody>
          <a:bodyPr spcFirstLastPara="1" wrap="square" lIns="91425" tIns="91425" rIns="91425" bIns="91425" anchor="t" anchorCtr="0">
            <a:noAutofit/>
          </a:bodyPr>
          <a:lstStyle>
            <a:lvl1pPr marL="457200" lvl="0" indent="-292100">
              <a:lnSpc>
                <a:spcPct val="104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2pPr>
            <a:lvl3pPr marL="1371600" lvl="2"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3pPr>
            <a:lvl4pPr marL="1828800" lvl="3"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5pPr>
            <a:lvl6pPr marL="2743200" lvl="5"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6pPr>
            <a:lvl7pPr marL="3200400" lvl="6"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8pPr>
            <a:lvl9pPr marL="4114800" lvl="8" indent="-292100">
              <a:lnSpc>
                <a:spcPct val="104000"/>
              </a:lnSpc>
              <a:spcBef>
                <a:spcPts val="800"/>
              </a:spcBef>
              <a:spcAft>
                <a:spcPts val="800"/>
              </a:spcAft>
              <a:buClr>
                <a:srgbClr val="FFFFFF"/>
              </a:buClr>
              <a:buSzPts val="1000"/>
              <a:buFont typeface="Roboto"/>
              <a:buChar char="■"/>
              <a:defRPr sz="1000" u="sng">
                <a:solidFill>
                  <a:srgbClr val="FFFFFF"/>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90450" y="4873575"/>
            <a:ext cx="548700" cy="269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7" r:id="rId6"/>
    <p:sldLayoutId id="2147483659" r:id="rId7"/>
    <p:sldLayoutId id="2147483660" r:id="rId8"/>
    <p:sldLayoutId id="2147483661"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BredaUniversityADSAI/2023-24d-fai1-adsai-personal-DominikPtaszek231643/blob/main/Datalabprep_231643/Week1_231643/Day1_231643/answers.docx" TargetMode="External"/><Relationship Id="rId3" Type="http://schemas.openxmlformats.org/officeDocument/2006/relationships/image" Target="../media/image4.png"/><Relationship Id="rId7" Type="http://schemas.openxmlformats.org/officeDocument/2006/relationships/hyperlink" Target="https://github.com/BredaUniversityADSAI/2023-24d-fai1-adsai-personal-DominikPtaszek231643/blob/main/Datalabprep_231643/Week1_231643/Day3_231643/answers.docx"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hyperlink" Target="https://github.com/BredaUniversityADSAI/2023-24d-fai1-adsai-personal-DominikPtaszek231643/blob/main/Datalabprep_231643/Week2_231643/Day1_231643/connecting_to_postgresql.ipynb" TargetMode="External"/><Relationship Id="rId13" Type="http://schemas.openxmlformats.org/officeDocument/2006/relationships/image" Target="../media/image11.png"/><Relationship Id="rId18" Type="http://schemas.openxmlformats.org/officeDocument/2006/relationships/hyperlink" Target="https://github.com/BredaUniversityADSAI/2023-24d-fai1-adsai-personal-DominikPtaszek231643/blob/main/Datalab_231643/Week2_231643/Day5_231643/time_series_analysis_in_python_certificate.pdf" TargetMode="External"/><Relationship Id="rId3" Type="http://schemas.openxmlformats.org/officeDocument/2006/relationships/image" Target="../media/image8.png"/><Relationship Id="rId7" Type="http://schemas.openxmlformats.org/officeDocument/2006/relationships/hyperlink" Target="https://github.com/BredaUniversityADSAI/2023-24d-fai1-adsai-personal-DominikPtaszek231643/blob/main/Datalabprep_231643/Week2_231643/Day1_231643/answers.docx" TargetMode="External"/><Relationship Id="rId12" Type="http://schemas.openxmlformats.org/officeDocument/2006/relationships/hyperlink" Target="https://github.com/BredaUniversityADSAI/2023-24d-fai1-adsai-personal-DominikPtaszek231643/blob/main/Datalabprep_231643/Week2_231643/Day4_231643/assignment.ipynb" TargetMode="External"/><Relationship Id="rId17" Type="http://schemas.openxmlformats.org/officeDocument/2006/relationships/image" Target="../media/image13.png"/><Relationship Id="rId2" Type="http://schemas.openxmlformats.org/officeDocument/2006/relationships/notesSlide" Target="../notesSlides/notesSlide13.xml"/><Relationship Id="rId16" Type="http://schemas.openxmlformats.org/officeDocument/2006/relationships/hyperlink" Target="https://github.com/BredaUniversityADSAI/2023-24d-fai1-adsai-personal-DominikPtaszek231643/blob/main/Datalabprep_231643/Week2_231643/Day3_231643/assignment.ipynb" TargetMode="External"/><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hyperlink" Target="https://github.com/BredaUniversityADSAI/2023-24d-fai1-adsai-personal-DominikPtaszek231643/blob/main/Datalabprep_231643/Week2_231643/Day4_231643/visualizing_time_series_data_in_python.pdf" TargetMode="External"/><Relationship Id="rId5" Type="http://schemas.openxmlformats.org/officeDocument/2006/relationships/hyperlink" Target="https://github.com/BredaUniversityADSAI/2023-24d-fai1-adsai-personal-DominikPtaszek231643/blob/main/Datalabprep_231643/Week2_231643/Day1_231643/Introduction_to_Data_Warehousing.pdf" TargetMode="External"/><Relationship Id="rId15" Type="http://schemas.openxmlformats.org/officeDocument/2006/relationships/hyperlink" Target="https://github.com/BredaUniversityADSAI/2023-24d-fai1-adsai-personal-DominikPtaszek231643/blob/main/Datalabprep_231643/Week2_231643/Day3_231643/manipulating_time_series_data_in_python_certificate.pdf" TargetMode="External"/><Relationship Id="rId10" Type="http://schemas.openxmlformats.org/officeDocument/2006/relationships/image" Target="../media/image10.png"/><Relationship Id="rId19" Type="http://schemas.openxmlformats.org/officeDocument/2006/relationships/hyperlink" Target="https://github.com/BredaUniversityADSAI/2023-24d-fai1-adsai-personal-DominikPtaszek231643/blob/main/Datalab_231643/Week2_231643/Day5_231643/assignment.ipynb" TargetMode="External"/><Relationship Id="rId4" Type="http://schemas.openxmlformats.org/officeDocument/2006/relationships/hyperlink" Target="https://github.com/BredaUniversityADSAI/2023-24d-fai1-adsai-personal-DominikPtaszek231643/blob/main/Datalabprep_231643/Week2_231643/Day1_231643/data_joining_SQL.pdf" TargetMode="External"/><Relationship Id="rId9" Type="http://schemas.openxmlformats.org/officeDocument/2006/relationships/hyperlink" Target="https://github.com/BredaUniversityADSAI/2023-24d-fai1-adsai-personal-DominikPtaszek231643/blob/main/Datalab_231643/Week2_231643/Day2_231643/Week2_Day2.md" TargetMode="External"/><Relationship Id="rId1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image" Target="../media/image15.svg"/></Relationships>
</file>

<file path=ppt/slides/_rels/slide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5.xml"/><Relationship Id="rId1" Type="http://schemas.openxmlformats.org/officeDocument/2006/relationships/slideLayout" Target="../slideLayouts/slideLayout5.xml"/><Relationship Id="rId4" Type="http://schemas.openxmlformats.org/officeDocument/2006/relationships/image" Target="../media/image15.sv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2"/>
          <p:cNvSpPr txBox="1">
            <a:spLocks noGrp="1"/>
          </p:cNvSpPr>
          <p:nvPr>
            <p:ph type="ctrTitle"/>
          </p:nvPr>
        </p:nvSpPr>
        <p:spPr>
          <a:xfrm>
            <a:off x="3657600" y="548650"/>
            <a:ext cx="4937700" cy="3264300"/>
          </a:xfrm>
          <a:prstGeom prst="rect">
            <a:avLst/>
          </a:prstGeom>
        </p:spPr>
        <p:txBody>
          <a:bodyPr spcFirstLastPara="1" wrap="square" lIns="91425" tIns="91425" rIns="91425" bIns="91425" anchor="b" anchorCtr="0">
            <a:noAutofit/>
          </a:bodyPr>
          <a:lstStyle/>
          <a:p>
            <a:pPr marL="0" lvl="0" indent="0" rtl="0">
              <a:spcBef>
                <a:spcPts val="0"/>
              </a:spcBef>
              <a:spcAft>
                <a:spcPts val="0"/>
              </a:spcAft>
            </a:pPr>
            <a:r>
              <a:rPr lang="en-US">
                <a:solidFill>
                  <a:srgbClr val="FFFFFF"/>
                </a:solidFill>
                <a:latin typeface="Roboto"/>
                <a:ea typeface="Roboto"/>
                <a:cs typeface="Roboto"/>
                <a:sym typeface="Roboto"/>
              </a:rPr>
              <a:t>«</a:t>
            </a:r>
            <a:r>
              <a:rPr lang="en-US">
                <a:latin typeface="Roboto"/>
                <a:ea typeface="Roboto"/>
                <a:cs typeface="Roboto"/>
                <a:sym typeface="Roboto"/>
              </a:rPr>
              <a:t>Dominik</a:t>
            </a:r>
            <a:r>
              <a:rPr lang="en-US">
                <a:solidFill>
                  <a:srgbClr val="FFFFFF"/>
                </a:solidFill>
                <a:latin typeface="Roboto"/>
                <a:ea typeface="Roboto"/>
                <a:cs typeface="Roboto"/>
                <a:sym typeface="Roboto"/>
              </a:rPr>
              <a:t>»</a:t>
            </a:r>
            <a:br>
              <a:rPr lang="en-US">
                <a:solidFill>
                  <a:srgbClr val="FFFFFF"/>
                </a:solidFill>
                <a:latin typeface="Roboto"/>
                <a:ea typeface="Roboto"/>
                <a:cs typeface="Roboto"/>
                <a:sym typeface="Roboto"/>
              </a:rPr>
            </a:br>
            <a:r>
              <a:rPr lang="en-US">
                <a:solidFill>
                  <a:srgbClr val="FFFFFF"/>
                </a:solidFill>
                <a:latin typeface="Roboto"/>
                <a:ea typeface="Roboto"/>
                <a:cs typeface="Roboto"/>
                <a:sym typeface="Roboto"/>
              </a:rPr>
              <a:t>«</a:t>
            </a:r>
            <a:r>
              <a:rPr lang="en-US">
                <a:latin typeface="Roboto"/>
                <a:ea typeface="Roboto"/>
                <a:cs typeface="Roboto"/>
                <a:sym typeface="Roboto"/>
              </a:rPr>
              <a:t>231643</a:t>
            </a:r>
            <a:r>
              <a:rPr lang="en-US">
                <a:solidFill>
                  <a:srgbClr val="FFFFFF"/>
                </a:solidFill>
                <a:latin typeface="Roboto"/>
                <a:ea typeface="Roboto"/>
                <a:cs typeface="Roboto"/>
                <a:sym typeface="Roboto"/>
              </a:rPr>
              <a:t>»</a:t>
            </a:r>
            <a:br>
              <a:rPr lang="en-US">
                <a:solidFill>
                  <a:srgbClr val="FFFFFF"/>
                </a:solidFill>
                <a:latin typeface="Roboto"/>
                <a:ea typeface="Roboto"/>
                <a:cs typeface="Roboto"/>
                <a:sym typeface="Roboto"/>
              </a:rPr>
            </a:br>
            <a:r>
              <a:rPr lang="en-US">
                <a:solidFill>
                  <a:srgbClr val="FFFFFF"/>
                </a:solidFill>
                <a:latin typeface="Roboto"/>
                <a:ea typeface="Roboto"/>
                <a:cs typeface="Roboto"/>
                <a:sym typeface="Roboto"/>
              </a:rPr>
              <a:t>«</a:t>
            </a:r>
            <a:r>
              <a:rPr lang="en-US">
                <a:latin typeface="Roboto"/>
                <a:ea typeface="Roboto"/>
                <a:cs typeface="Roboto"/>
                <a:sym typeface="Roboto"/>
              </a:rPr>
              <a:t>PROJECT 1</a:t>
            </a:r>
            <a:r>
              <a:rPr lang="pl-PL">
                <a:latin typeface="Roboto"/>
                <a:ea typeface="Roboto"/>
                <a:cs typeface="Roboto"/>
                <a:sym typeface="Roboto"/>
              </a:rPr>
              <a:t>D</a:t>
            </a:r>
            <a:r>
              <a:rPr lang="en-US">
                <a:solidFill>
                  <a:srgbClr val="FFFFFF"/>
                </a:solidFill>
                <a:latin typeface="Roboto"/>
                <a:ea typeface="Roboto"/>
                <a:cs typeface="Roboto"/>
                <a:sym typeface="Roboto"/>
              </a:rPr>
              <a:t>»</a:t>
            </a:r>
            <a:endParaRPr>
              <a:solidFill>
                <a:srgbClr val="FFFFFF"/>
              </a:solidFill>
              <a:latin typeface="Roboto"/>
              <a:ea typeface="Roboto"/>
              <a:cs typeface="Roboto"/>
              <a:sym typeface="Roboto"/>
            </a:endParaRPr>
          </a:p>
        </p:txBody>
      </p:sp>
      <p:sp>
        <p:nvSpPr>
          <p:cNvPr id="95" name="Google Shape;95;p12"/>
          <p:cNvSpPr txBox="1">
            <a:spLocks noGrp="1"/>
          </p:cNvSpPr>
          <p:nvPr>
            <p:ph type="subTitle" idx="1"/>
          </p:nvPr>
        </p:nvSpPr>
        <p:spPr>
          <a:xfrm>
            <a:off x="548650" y="2718275"/>
            <a:ext cx="2011800" cy="1260000"/>
          </a:xfrm>
          <a:prstGeom prst="rect">
            <a:avLst/>
          </a:prstGeom>
        </p:spPr>
        <p:txBody>
          <a:bodyPr spcFirstLastPara="1" wrap="square" lIns="91425" tIns="91425" rIns="91425" bIns="91425" anchor="b" anchorCtr="0">
            <a:noAutofit/>
          </a:bodyPr>
          <a:lstStyle/>
          <a:p>
            <a:pPr marL="0" lvl="0" indent="0" algn="l" rtl="0">
              <a:lnSpc>
                <a:spcPct val="104000"/>
              </a:lnSpc>
              <a:spcBef>
                <a:spcPts val="0"/>
              </a:spcBef>
              <a:spcAft>
                <a:spcPts val="0"/>
              </a:spcAft>
              <a:buNone/>
            </a:pPr>
            <a:r>
              <a:rPr lang="en-US" sz="1800">
                <a:solidFill>
                  <a:srgbClr val="434343"/>
                </a:solidFill>
              </a:rPr>
              <a:t>Learning Log </a:t>
            </a:r>
            <a:endParaRPr lang="pl-PL">
              <a:solidFill>
                <a:srgbClr val="434343"/>
              </a:solidFill>
            </a:endParaRPr>
          </a:p>
          <a:p>
            <a:pPr marL="0" lvl="0" indent="0" algn="l" rtl="0">
              <a:lnSpc>
                <a:spcPct val="104000"/>
              </a:lnSpc>
              <a:spcBef>
                <a:spcPts val="800"/>
              </a:spcBef>
              <a:spcAft>
                <a:spcPts val="800"/>
              </a:spcAft>
              <a:buNone/>
            </a:pPr>
            <a:r>
              <a:rPr lang="en-US" sz="1800">
                <a:solidFill>
                  <a:srgbClr val="434343"/>
                </a:solidFill>
              </a:rPr>
              <a:t>«23-24» </a:t>
            </a:r>
          </a:p>
          <a:p>
            <a:pPr marL="0" lvl="0" indent="0" algn="l" rtl="0">
              <a:lnSpc>
                <a:spcPct val="104000"/>
              </a:lnSpc>
              <a:spcBef>
                <a:spcPts val="800"/>
              </a:spcBef>
              <a:spcAft>
                <a:spcPts val="800"/>
              </a:spcAft>
              <a:buNone/>
            </a:pPr>
            <a:r>
              <a:rPr lang="en-US" sz="1800">
                <a:solidFill>
                  <a:srgbClr val="434343"/>
                </a:solidFill>
              </a:rPr>
              <a:t>«BLOCK </a:t>
            </a:r>
            <a:r>
              <a:rPr lang="pl-PL" sz="1800">
                <a:solidFill>
                  <a:srgbClr val="434343"/>
                </a:solidFill>
              </a:rPr>
              <a:t>D</a:t>
            </a:r>
            <a:r>
              <a:rPr lang="en-US" sz="1800">
                <a:solidFill>
                  <a:srgbClr val="434343"/>
                </a:solidFill>
              </a:rPr>
              <a:t>» </a:t>
            </a:r>
          </a:p>
        </p:txBody>
      </p:sp>
      <p:sp>
        <p:nvSpPr>
          <p:cNvPr id="96" name="Google Shape;96;p12"/>
          <p:cNvSpPr txBox="1"/>
          <p:nvPr/>
        </p:nvSpPr>
        <p:spPr>
          <a:xfrm>
            <a:off x="-75050" y="4159425"/>
            <a:ext cx="1171500" cy="24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980000"/>
                </a:solidFill>
                <a:latin typeface="Roboto"/>
                <a:ea typeface="Roboto"/>
                <a:cs typeface="Roboto"/>
                <a:sym typeface="Roboto"/>
              </a:rPr>
              <a:t>Design by Marvin Damstra</a:t>
            </a:r>
            <a:endParaRPr sz="600">
              <a:solidFill>
                <a:srgbClr val="980000"/>
              </a:solidFill>
              <a:latin typeface="Roboto"/>
              <a:ea typeface="Roboto"/>
              <a:cs typeface="Roboto"/>
              <a:sym typeface="Roboto"/>
            </a:endParaRPr>
          </a:p>
        </p:txBody>
      </p:sp>
      <p:sp>
        <p:nvSpPr>
          <p:cNvPr id="2" name="TextBox 1">
            <a:extLst>
              <a:ext uri="{FF2B5EF4-FFF2-40B4-BE49-F238E27FC236}">
                <a16:creationId xmlns:a16="http://schemas.microsoft.com/office/drawing/2014/main" id="{F6DF244E-7A68-4325-B7D7-5C2B203F44F9}"/>
              </a:ext>
            </a:extLst>
          </p:cNvPr>
          <p:cNvSpPr txBox="1"/>
          <p:nvPr/>
        </p:nvSpPr>
        <p:spPr>
          <a:xfrm>
            <a:off x="3200399" y="2343149"/>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pic>
        <p:nvPicPr>
          <p:cNvPr id="3" name="Obraz 6" descr="Obraz zawierający osoba, na wolnym powietrzu, drzewo, Rasa psa&#10;&#10;Opis wygenerowany automatycznie">
            <a:extLst>
              <a:ext uri="{FF2B5EF4-FFF2-40B4-BE49-F238E27FC236}">
                <a16:creationId xmlns:a16="http://schemas.microsoft.com/office/drawing/2014/main" id="{4F77BB57-2ABB-F986-838B-86948EF3B9EC}"/>
              </a:ext>
            </a:extLst>
          </p:cNvPr>
          <p:cNvPicPr>
            <a:picLocks noChangeAspect="1"/>
          </p:cNvPicPr>
          <p:nvPr/>
        </p:nvPicPr>
        <p:blipFill>
          <a:blip r:embed="rId3"/>
          <a:stretch>
            <a:fillRect/>
          </a:stretch>
        </p:blipFill>
        <p:spPr>
          <a:xfrm>
            <a:off x="3233916" y="1067715"/>
            <a:ext cx="2676163" cy="150403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 dirty="0"/>
              <a:t>Week </a:t>
            </a:r>
            <a:r>
              <a:rPr lang="en"/>
              <a:t>1 – Log</a:t>
            </a:r>
            <a:r>
              <a:rPr lang="pl-PL"/>
              <a:t> - Evidence</a:t>
            </a:r>
            <a:endParaRPr lang="en-US" dirty="0"/>
          </a:p>
        </p:txBody>
      </p:sp>
      <p:sp>
        <p:nvSpPr>
          <p:cNvPr id="162" name="Google Shape;162;p20"/>
          <p:cNvSpPr txBox="1">
            <a:spLocks noGrp="1"/>
          </p:cNvSpPr>
          <p:nvPr>
            <p:ph type="subTitle" idx="1"/>
          </p:nvPr>
        </p:nvSpPr>
        <p:spPr>
          <a:xfrm>
            <a:off x="186167" y="56200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Picture 8" descr="A screenshot of a computer&#10;&#10;Description automatically generated">
            <a:extLst>
              <a:ext uri="{FF2B5EF4-FFF2-40B4-BE49-F238E27FC236}">
                <a16:creationId xmlns:a16="http://schemas.microsoft.com/office/drawing/2014/main" id="{AC8E295D-8C69-ECB2-E170-31AAC593003C}"/>
              </a:ext>
            </a:extLst>
          </p:cNvPr>
          <p:cNvPicPr>
            <a:picLocks noChangeAspect="1"/>
          </p:cNvPicPr>
          <p:nvPr/>
        </p:nvPicPr>
        <p:blipFill>
          <a:blip r:embed="rId3"/>
          <a:stretch>
            <a:fillRect/>
          </a:stretch>
        </p:blipFill>
        <p:spPr>
          <a:xfrm>
            <a:off x="186167" y="1374194"/>
            <a:ext cx="2466136" cy="1370951"/>
          </a:xfrm>
          <a:prstGeom prst="rect">
            <a:avLst/>
          </a:prstGeom>
        </p:spPr>
      </p:pic>
      <p:sp>
        <p:nvSpPr>
          <p:cNvPr id="10" name="Google Shape;162;p20">
            <a:extLst>
              <a:ext uri="{FF2B5EF4-FFF2-40B4-BE49-F238E27FC236}">
                <a16:creationId xmlns:a16="http://schemas.microsoft.com/office/drawing/2014/main" id="{85DBC6FE-0C72-80A4-E2E8-B788AFB269F7}"/>
              </a:ext>
            </a:extLst>
          </p:cNvPr>
          <p:cNvSpPr txBox="1">
            <a:spLocks/>
          </p:cNvSpPr>
          <p:nvPr/>
        </p:nvSpPr>
        <p:spPr>
          <a:xfrm>
            <a:off x="186167" y="2966487"/>
            <a:ext cx="2466136" cy="393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Fininished 1 module of datacamp course – Day 1 </a:t>
            </a:r>
            <a:endParaRPr lang="en-US" sz="1000" b="0"/>
          </a:p>
        </p:txBody>
      </p:sp>
      <p:pic>
        <p:nvPicPr>
          <p:cNvPr id="3" name="Picture 2">
            <a:extLst>
              <a:ext uri="{FF2B5EF4-FFF2-40B4-BE49-F238E27FC236}">
                <a16:creationId xmlns:a16="http://schemas.microsoft.com/office/drawing/2014/main" id="{25E731D2-1B21-E1F4-1DB1-5BF6F74721E4}"/>
              </a:ext>
            </a:extLst>
          </p:cNvPr>
          <p:cNvPicPr>
            <a:picLocks noChangeAspect="1"/>
          </p:cNvPicPr>
          <p:nvPr/>
        </p:nvPicPr>
        <p:blipFill>
          <a:blip r:embed="rId4"/>
          <a:stretch>
            <a:fillRect/>
          </a:stretch>
        </p:blipFill>
        <p:spPr>
          <a:xfrm>
            <a:off x="6460708" y="572700"/>
            <a:ext cx="2651406" cy="1517102"/>
          </a:xfrm>
          <a:prstGeom prst="rect">
            <a:avLst/>
          </a:prstGeom>
        </p:spPr>
      </p:pic>
      <p:sp>
        <p:nvSpPr>
          <p:cNvPr id="4" name="Google Shape;162;p20">
            <a:extLst>
              <a:ext uri="{FF2B5EF4-FFF2-40B4-BE49-F238E27FC236}">
                <a16:creationId xmlns:a16="http://schemas.microsoft.com/office/drawing/2014/main" id="{8B3B4C89-78F3-2648-8091-EE54D57F5DD9}"/>
              </a:ext>
            </a:extLst>
          </p:cNvPr>
          <p:cNvSpPr txBox="1">
            <a:spLocks/>
          </p:cNvSpPr>
          <p:nvPr/>
        </p:nvSpPr>
        <p:spPr>
          <a:xfrm>
            <a:off x="6350546" y="2190983"/>
            <a:ext cx="3780913" cy="393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Fininished whole course – Day 3 </a:t>
            </a:r>
            <a:endParaRPr lang="en-US" sz="1000" b="0"/>
          </a:p>
        </p:txBody>
      </p:sp>
      <p:pic>
        <p:nvPicPr>
          <p:cNvPr id="5" name="Picture 4">
            <a:extLst>
              <a:ext uri="{FF2B5EF4-FFF2-40B4-BE49-F238E27FC236}">
                <a16:creationId xmlns:a16="http://schemas.microsoft.com/office/drawing/2014/main" id="{6AFDABFF-1804-816F-AE26-1C4053A0F558}"/>
              </a:ext>
            </a:extLst>
          </p:cNvPr>
          <p:cNvPicPr>
            <a:picLocks noChangeAspect="1"/>
          </p:cNvPicPr>
          <p:nvPr/>
        </p:nvPicPr>
        <p:blipFill>
          <a:blip r:embed="rId5"/>
          <a:stretch>
            <a:fillRect/>
          </a:stretch>
        </p:blipFill>
        <p:spPr>
          <a:xfrm>
            <a:off x="6491698" y="2571750"/>
            <a:ext cx="2641402" cy="1517101"/>
          </a:xfrm>
          <a:prstGeom prst="rect">
            <a:avLst/>
          </a:prstGeom>
        </p:spPr>
      </p:pic>
      <p:sp>
        <p:nvSpPr>
          <p:cNvPr id="6" name="Google Shape;162;p20">
            <a:extLst>
              <a:ext uri="{FF2B5EF4-FFF2-40B4-BE49-F238E27FC236}">
                <a16:creationId xmlns:a16="http://schemas.microsoft.com/office/drawing/2014/main" id="{C8A91849-50D8-2D9D-5344-7505217636DA}"/>
              </a:ext>
            </a:extLst>
          </p:cNvPr>
          <p:cNvSpPr txBox="1">
            <a:spLocks/>
          </p:cNvSpPr>
          <p:nvPr/>
        </p:nvSpPr>
        <p:spPr>
          <a:xfrm>
            <a:off x="6460708" y="4182534"/>
            <a:ext cx="3780913" cy="393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Fininished whole course – Day 3 </a:t>
            </a:r>
            <a:endParaRPr lang="en-US" sz="1000" b="0"/>
          </a:p>
        </p:txBody>
      </p:sp>
      <p:pic>
        <p:nvPicPr>
          <p:cNvPr id="7" name="Picture 6">
            <a:extLst>
              <a:ext uri="{FF2B5EF4-FFF2-40B4-BE49-F238E27FC236}">
                <a16:creationId xmlns:a16="http://schemas.microsoft.com/office/drawing/2014/main" id="{36155FF6-9E28-B6C4-6544-2E506C4EEF7C}"/>
              </a:ext>
            </a:extLst>
          </p:cNvPr>
          <p:cNvPicPr>
            <a:picLocks noChangeAspect="1"/>
          </p:cNvPicPr>
          <p:nvPr/>
        </p:nvPicPr>
        <p:blipFill>
          <a:blip r:embed="rId6"/>
          <a:stretch>
            <a:fillRect/>
          </a:stretch>
        </p:blipFill>
        <p:spPr>
          <a:xfrm>
            <a:off x="3942262" y="621822"/>
            <a:ext cx="1690402" cy="1664518"/>
          </a:xfrm>
          <a:prstGeom prst="rect">
            <a:avLst/>
          </a:prstGeom>
        </p:spPr>
      </p:pic>
      <p:sp>
        <p:nvSpPr>
          <p:cNvPr id="8" name="Google Shape;162;p20">
            <a:extLst>
              <a:ext uri="{FF2B5EF4-FFF2-40B4-BE49-F238E27FC236}">
                <a16:creationId xmlns:a16="http://schemas.microsoft.com/office/drawing/2014/main" id="{21996C95-B496-DD31-51AD-E5EBFD50287D}"/>
              </a:ext>
            </a:extLst>
          </p:cNvPr>
          <p:cNvSpPr txBox="1">
            <a:spLocks/>
          </p:cNvSpPr>
          <p:nvPr/>
        </p:nvSpPr>
        <p:spPr>
          <a:xfrm>
            <a:off x="3871258" y="2441904"/>
            <a:ext cx="3780913" cy="393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Fininished 2 modules from course – Day 3 </a:t>
            </a:r>
            <a:endParaRPr lang="en-US" sz="1000" b="0"/>
          </a:p>
        </p:txBody>
      </p:sp>
      <p:sp>
        <p:nvSpPr>
          <p:cNvPr id="2" name="Google Shape;162;p20">
            <a:extLst>
              <a:ext uri="{FF2B5EF4-FFF2-40B4-BE49-F238E27FC236}">
                <a16:creationId xmlns:a16="http://schemas.microsoft.com/office/drawing/2014/main" id="{19FC6F57-7595-ABAE-0364-150E3FCE9A97}"/>
              </a:ext>
            </a:extLst>
          </p:cNvPr>
          <p:cNvSpPr txBox="1">
            <a:spLocks/>
          </p:cNvSpPr>
          <p:nvPr/>
        </p:nvSpPr>
        <p:spPr>
          <a:xfrm>
            <a:off x="3871258" y="3548835"/>
            <a:ext cx="2466136" cy="7729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Answers for questions – Day 3</a:t>
            </a:r>
          </a:p>
          <a:p>
            <a:pPr marL="0" indent="0">
              <a:spcAft>
                <a:spcPts val="800"/>
              </a:spcAft>
            </a:pPr>
            <a:r>
              <a:rPr lang="pl-PL" sz="1000" b="0">
                <a:hlinkClick r:id="rId7"/>
              </a:rPr>
              <a:t>LINK</a:t>
            </a:r>
            <a:endParaRPr lang="en-US" sz="1000" b="0"/>
          </a:p>
        </p:txBody>
      </p:sp>
      <p:sp>
        <p:nvSpPr>
          <p:cNvPr id="11" name="Google Shape;162;p20">
            <a:extLst>
              <a:ext uri="{FF2B5EF4-FFF2-40B4-BE49-F238E27FC236}">
                <a16:creationId xmlns:a16="http://schemas.microsoft.com/office/drawing/2014/main" id="{A99F38B1-EBAC-878F-2B95-78862BD82FF7}"/>
              </a:ext>
            </a:extLst>
          </p:cNvPr>
          <p:cNvSpPr txBox="1">
            <a:spLocks/>
          </p:cNvSpPr>
          <p:nvPr/>
        </p:nvSpPr>
        <p:spPr>
          <a:xfrm>
            <a:off x="267943" y="3847350"/>
            <a:ext cx="2466136" cy="7729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Answers for questions – Day 1</a:t>
            </a:r>
          </a:p>
          <a:p>
            <a:pPr marL="0" indent="0">
              <a:spcAft>
                <a:spcPts val="800"/>
              </a:spcAft>
            </a:pPr>
            <a:r>
              <a:rPr lang="pl-PL" sz="1000" b="0">
                <a:hlinkClick r:id="rId8"/>
              </a:rPr>
              <a:t>LINK</a:t>
            </a:r>
            <a:endParaRPr lang="en-US" sz="1000" b="0"/>
          </a:p>
        </p:txBody>
      </p:sp>
    </p:spTree>
    <p:extLst>
      <p:ext uri="{BB962C8B-B14F-4D97-AF65-F5344CB8AC3E}">
        <p14:creationId xmlns:p14="http://schemas.microsoft.com/office/powerpoint/2010/main" val="89700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1 - Feedback</a:t>
            </a:r>
            <a:endParaRPr dirty="0"/>
          </a:p>
        </p:txBody>
      </p:sp>
      <p:sp>
        <p:nvSpPr>
          <p:cNvPr id="173" name="Google Shape;173;p21"/>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indent="0">
              <a:spcBef>
                <a:spcPts val="800"/>
              </a:spcBef>
              <a:spcAft>
                <a:spcPts val="800"/>
              </a:spcAft>
              <a:buNone/>
            </a:pPr>
            <a:r>
              <a:rPr lang="en"/>
              <a:t>Response</a:t>
            </a:r>
            <a:r>
              <a:rPr lang="en-US" dirty="0"/>
              <a:t> </a:t>
            </a:r>
            <a:r>
              <a:rPr lang="en-US"/>
              <a:t>to Feedback</a:t>
            </a:r>
            <a:endParaRPr lang="pl-PL"/>
          </a:p>
          <a:p>
            <a:pPr marL="0" indent="0">
              <a:spcBef>
                <a:spcPts val="800"/>
              </a:spcBef>
              <a:spcAft>
                <a:spcPts val="800"/>
              </a:spcAft>
              <a:buNone/>
            </a:pPr>
            <a:r>
              <a:rPr lang="pl-PL"/>
              <a:t>No feedback this week</a:t>
            </a:r>
            <a:endParaRPr lang="en-US" dirty="0"/>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2</a:t>
            </a:r>
            <a:r>
              <a:rPr lang="en" dirty="0"/>
              <a:t> - Log</a:t>
            </a:r>
            <a:endParaRPr dirty="0"/>
          </a:p>
        </p:txBody>
      </p:sp>
      <p:sp>
        <p:nvSpPr>
          <p:cNvPr id="203" name="Google Shape;203;p24"/>
          <p:cNvSpPr txBox="1">
            <a:spLocks noGrp="1"/>
          </p:cNvSpPr>
          <p:nvPr>
            <p:ph type="subTitle" idx="4"/>
          </p:nvPr>
        </p:nvSpPr>
        <p:spPr>
          <a:xfrm>
            <a:off x="4660033" y="572700"/>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04" name="Google Shape;204;p24"/>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05" name="Google Shape;205;p24"/>
          <p:cNvSpPr txBox="1">
            <a:spLocks noGrp="1"/>
          </p:cNvSpPr>
          <p:nvPr>
            <p:ph type="body" idx="2"/>
          </p:nvPr>
        </p:nvSpPr>
        <p:spPr>
          <a:xfrm>
            <a:off x="182875" y="1152697"/>
            <a:ext cx="3482159"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pl-PL"/>
          </a:p>
          <a:p>
            <a:pPr marL="640080" lvl="1" indent="-154940">
              <a:spcBef>
                <a:spcPts val="0"/>
              </a:spcBef>
              <a:buChar char="●"/>
            </a:pPr>
            <a:r>
              <a:rPr lang="en-US"/>
              <a:t>Understand data warehousing concepts and their limitations.</a:t>
            </a:r>
          </a:p>
          <a:p>
            <a:pPr marL="640080" lvl="1" indent="-154940">
              <a:spcBef>
                <a:spcPts val="0"/>
              </a:spcBef>
              <a:buChar char="●"/>
            </a:pPr>
            <a:r>
              <a:rPr lang="en-US"/>
              <a:t>Explore differences between normalized and denormalized data.</a:t>
            </a:r>
          </a:p>
          <a:p>
            <a:pPr marL="640080" lvl="1" indent="-154940">
              <a:spcBef>
                <a:spcPts val="0"/>
              </a:spcBef>
              <a:buChar char="●"/>
            </a:pPr>
            <a:r>
              <a:rPr lang="en-US"/>
              <a:t>Learn about fact and dimension tables, schema design, and dimensional modeling.</a:t>
            </a:r>
          </a:p>
          <a:p>
            <a:pPr marL="182880" lvl="0" indent="-154940" algn="l" rtl="0">
              <a:spcBef>
                <a:spcPts val="0"/>
              </a:spcBef>
              <a:spcAft>
                <a:spcPts val="0"/>
              </a:spcAft>
              <a:buSzPts val="1000"/>
              <a:buChar char="●"/>
            </a:pPr>
            <a:r>
              <a:rPr lang="en"/>
              <a:t>What have you actually been able to do? </a:t>
            </a:r>
            <a:endParaRPr lang="pl-PL"/>
          </a:p>
          <a:p>
            <a:pPr marL="640080" lvl="1" indent="-154940">
              <a:spcBef>
                <a:spcPts val="0"/>
              </a:spcBef>
              <a:buChar char="●"/>
            </a:pPr>
            <a:r>
              <a:rPr lang="en-US"/>
              <a:t>Completed DataCamp courses on data warehousing and time series analysis.</a:t>
            </a:r>
          </a:p>
          <a:p>
            <a:pPr marL="640080" lvl="1" indent="-154940">
              <a:spcBef>
                <a:spcPts val="0"/>
              </a:spcBef>
              <a:buChar char="●"/>
            </a:pPr>
            <a:r>
              <a:rPr lang="en-US"/>
              <a:t>Conducted EDA on datasets, identified potential data quality issues.</a:t>
            </a:r>
          </a:p>
          <a:p>
            <a:pPr marL="640080" lvl="1" indent="-154940">
              <a:spcBef>
                <a:spcPts val="0"/>
              </a:spcBef>
              <a:buChar char="●"/>
            </a:pPr>
            <a:r>
              <a:rPr lang="en-US"/>
              <a:t>Studied and implemented time series data manipulations, including creating and formatting date-time objects, resampling, and time zone handling.</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r>
              <a:rPr lang="pl-PL"/>
              <a:t> </a:t>
            </a:r>
            <a:r>
              <a:rPr lang="pl-PL">
                <a:hlinkClick r:id="rId3" action="ppaction://hlinksldjump"/>
              </a:rPr>
              <a:t>ON THE NEXT PAGE</a:t>
            </a:r>
            <a:endParaRPr/>
          </a:p>
        </p:txBody>
      </p:sp>
      <p:sp>
        <p:nvSpPr>
          <p:cNvPr id="206" name="Google Shape;206;p24"/>
          <p:cNvSpPr txBox="1">
            <a:spLocks noGrp="1"/>
          </p:cNvSpPr>
          <p:nvPr>
            <p:ph type="body" idx="3"/>
          </p:nvPr>
        </p:nvSpPr>
        <p:spPr>
          <a:xfrm>
            <a:off x="3791415" y="892502"/>
            <a:ext cx="5169720" cy="4601332"/>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lang="pl-PL"/>
          </a:p>
          <a:p>
            <a:pPr marL="640080" lvl="1" indent="-154940">
              <a:spcBef>
                <a:spcPts val="0"/>
              </a:spcBef>
              <a:buChar char="●"/>
            </a:pPr>
            <a:r>
              <a:rPr lang="en-US"/>
              <a:t>The week was productive and successful, with all planned tasks completed and goals achieved.</a:t>
            </a:r>
          </a:p>
          <a:p>
            <a:pPr marL="182880" lvl="0" indent="-154940" algn="l" rtl="0">
              <a:spcBef>
                <a:spcPts val="0"/>
              </a:spcBef>
              <a:spcAft>
                <a:spcPts val="0"/>
              </a:spcAft>
              <a:buSzPts val="1000"/>
              <a:buChar char="●"/>
            </a:pPr>
            <a:r>
              <a:rPr lang="en"/>
              <a:t>What went well? </a:t>
            </a:r>
            <a:endParaRPr lang="pl-PL"/>
          </a:p>
          <a:p>
            <a:pPr marL="640080" lvl="1" indent="-154940">
              <a:spcBef>
                <a:spcPts val="0"/>
              </a:spcBef>
              <a:buChar char="●"/>
            </a:pPr>
            <a:r>
              <a:rPr lang="en-US"/>
              <a:t>Completed multiple courses and earned certificates, indicating a solid grasp of theoretical and practical aspects of data warehousing and time series analysis.</a:t>
            </a:r>
          </a:p>
          <a:p>
            <a:pPr marL="640080" lvl="1" indent="-154940">
              <a:spcBef>
                <a:spcPts val="0"/>
              </a:spcBef>
              <a:buChar char="●"/>
            </a:pPr>
            <a:r>
              <a:rPr lang="en-US"/>
              <a:t>Managed time efficiently, allowing for breaks and maintaining a steady pace of learning and application</a:t>
            </a:r>
          </a:p>
          <a:p>
            <a:pPr marL="182880" lvl="0" indent="-154940" algn="l" rtl="0">
              <a:spcBef>
                <a:spcPts val="0"/>
              </a:spcBef>
              <a:spcAft>
                <a:spcPts val="0"/>
              </a:spcAft>
              <a:buSzPts val="1000"/>
              <a:buChar char="●"/>
            </a:pPr>
            <a:r>
              <a:rPr lang="en"/>
              <a:t>What didn’t go so well? </a:t>
            </a:r>
            <a:endParaRPr lang="pl-PL"/>
          </a:p>
          <a:p>
            <a:pPr marL="640080" lvl="1" indent="-154940">
              <a:spcBef>
                <a:spcPts val="0"/>
              </a:spcBef>
              <a:buChar char="●"/>
            </a:pPr>
            <a:r>
              <a:rPr lang="en-US"/>
              <a:t>Slight overestimation of time needed for some tasks led to extended study periods.</a:t>
            </a:r>
          </a:p>
          <a:p>
            <a:pPr marL="640080" lvl="1" indent="-154940">
              <a:spcBef>
                <a:spcPts val="0"/>
              </a:spcBef>
              <a:buChar char="●"/>
            </a:pPr>
            <a:r>
              <a:rPr lang="en-US"/>
              <a:t>Encountered minor challenges in understanding complex time series concepts initially, but resolved through additional study and practice.</a:t>
            </a:r>
          </a:p>
          <a:p>
            <a:pPr marL="182880" lvl="0" indent="-154940" algn="l" rtl="0">
              <a:spcBef>
                <a:spcPts val="0"/>
              </a:spcBef>
              <a:spcAft>
                <a:spcPts val="0"/>
              </a:spcAft>
              <a:buSzPts val="1000"/>
              <a:buChar char="●"/>
            </a:pPr>
            <a:r>
              <a:rPr lang="en"/>
              <a:t>What did you learn? </a:t>
            </a:r>
            <a:endParaRPr lang="pl-PL"/>
          </a:p>
          <a:p>
            <a:pPr marL="640080" lvl="1" indent="-154940">
              <a:spcBef>
                <a:spcPts val="0"/>
              </a:spcBef>
              <a:buChar char="●"/>
            </a:pPr>
            <a:r>
              <a:rPr lang="en-US"/>
              <a:t>Gained comprehensive knowledge of data warehousing, including schema design and dimensional modeling.</a:t>
            </a:r>
          </a:p>
          <a:p>
            <a:pPr marL="640080" lvl="1" indent="-154940">
              <a:spcBef>
                <a:spcPts val="0"/>
              </a:spcBef>
              <a:buChar char="●"/>
            </a:pPr>
            <a:r>
              <a:rPr lang="en-US"/>
              <a:t>Improved skills in EDA, identifying data quality issues, and documenting findings.</a:t>
            </a:r>
          </a:p>
          <a:p>
            <a:pPr marL="640080" lvl="1" indent="-154940">
              <a:spcBef>
                <a:spcPts val="0"/>
              </a:spcBef>
              <a:buChar char="●"/>
            </a:pPr>
            <a:r>
              <a:rPr lang="en-US"/>
              <a:t>Developed proficiency in manipulating and analyzing time series data using Python.</a:t>
            </a:r>
          </a:p>
          <a:p>
            <a:pPr marL="640080" lvl="1" indent="-154940">
              <a:spcBef>
                <a:spcPts val="0"/>
              </a:spcBef>
              <a:buChar char="●"/>
            </a:pPr>
            <a:r>
              <a:rPr lang="en-US"/>
              <a:t>Learned advanced time series forecasting techniques, including ARIMA modeling and related statistical tests.</a:t>
            </a:r>
          </a:p>
          <a:p>
            <a:pPr marL="182880" lvl="0" indent="-154940" algn="l" rtl="0">
              <a:spcBef>
                <a:spcPts val="0"/>
              </a:spcBef>
              <a:spcAft>
                <a:spcPts val="0"/>
              </a:spcAft>
              <a:buSzPts val="1000"/>
              <a:buChar char="●"/>
            </a:pPr>
            <a:r>
              <a:rPr lang="en"/>
              <a:t>What could be added as an Action point looking forward to next week?</a:t>
            </a:r>
            <a:endParaRPr lang="pl-PL"/>
          </a:p>
          <a:p>
            <a:pPr marL="640080" lvl="1" indent="-154940">
              <a:spcBef>
                <a:spcPts val="0"/>
              </a:spcBef>
              <a:buChar char="●"/>
            </a:pPr>
            <a:r>
              <a:rPr lang="en-US"/>
              <a:t>Practice Time Series Forecasting: Apply ARIMA and other forecasting models on new datasets to reinforce learning.</a:t>
            </a:r>
          </a:p>
        </p:txBody>
      </p:sp>
      <p:sp>
        <p:nvSpPr>
          <p:cNvPr id="207" name="Google Shape;207;p24"/>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08" name="Google Shape;208;p24"/>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2</a:t>
            </a:r>
            <a:endParaRPr dirty="0"/>
          </a:p>
        </p:txBody>
      </p:sp>
      <p:sp>
        <p:nvSpPr>
          <p:cNvPr id="209" name="Google Shape;209;p24"/>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a:t>2</a:t>
            </a:r>
            <a:r>
              <a:rPr lang="en"/>
              <a:t> – Log</a:t>
            </a:r>
            <a:r>
              <a:rPr lang="pl-PL"/>
              <a:t> Evidence</a:t>
            </a:r>
            <a:endParaRPr dirty="0"/>
          </a:p>
        </p:txBody>
      </p:sp>
      <p:sp>
        <p:nvSpPr>
          <p:cNvPr id="207" name="Google Shape;207;p24"/>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08" name="Google Shape;208;p24"/>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2</a:t>
            </a:r>
            <a:endParaRPr dirty="0"/>
          </a:p>
        </p:txBody>
      </p:sp>
      <p:sp>
        <p:nvSpPr>
          <p:cNvPr id="209" name="Google Shape;209;p24"/>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Picture 10">
            <a:extLst>
              <a:ext uri="{FF2B5EF4-FFF2-40B4-BE49-F238E27FC236}">
                <a16:creationId xmlns:a16="http://schemas.microsoft.com/office/drawing/2014/main" id="{7270F3D9-19AE-5669-F7C2-78AEDDF0AE51}"/>
              </a:ext>
            </a:extLst>
          </p:cNvPr>
          <p:cNvPicPr>
            <a:picLocks noChangeAspect="1"/>
          </p:cNvPicPr>
          <p:nvPr/>
        </p:nvPicPr>
        <p:blipFill>
          <a:blip r:embed="rId3"/>
          <a:stretch>
            <a:fillRect/>
          </a:stretch>
        </p:blipFill>
        <p:spPr>
          <a:xfrm>
            <a:off x="0" y="868458"/>
            <a:ext cx="1643769" cy="936923"/>
          </a:xfrm>
          <a:prstGeom prst="rect">
            <a:avLst/>
          </a:prstGeom>
        </p:spPr>
      </p:pic>
      <p:sp>
        <p:nvSpPr>
          <p:cNvPr id="12" name="Google Shape;162;p20">
            <a:extLst>
              <a:ext uri="{FF2B5EF4-FFF2-40B4-BE49-F238E27FC236}">
                <a16:creationId xmlns:a16="http://schemas.microsoft.com/office/drawing/2014/main" id="{E0E38E5A-A976-FF62-7542-CA9454899E80}"/>
              </a:ext>
            </a:extLst>
          </p:cNvPr>
          <p:cNvSpPr txBox="1">
            <a:spLocks/>
          </p:cNvSpPr>
          <p:nvPr/>
        </p:nvSpPr>
        <p:spPr>
          <a:xfrm>
            <a:off x="-8995" y="1947665"/>
            <a:ext cx="1643769" cy="5724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Fininished  datacamp course – Day 1 </a:t>
            </a:r>
          </a:p>
          <a:p>
            <a:pPr marL="0" indent="0">
              <a:spcAft>
                <a:spcPts val="800"/>
              </a:spcAft>
            </a:pPr>
            <a:r>
              <a:rPr lang="pl-PL" sz="1000" b="0">
                <a:hlinkClick r:id="rId4"/>
              </a:rPr>
              <a:t>LINK</a:t>
            </a:r>
            <a:endParaRPr lang="en-US" sz="1000" b="0"/>
          </a:p>
        </p:txBody>
      </p:sp>
      <p:sp>
        <p:nvSpPr>
          <p:cNvPr id="13" name="Google Shape;162;p20">
            <a:extLst>
              <a:ext uri="{FF2B5EF4-FFF2-40B4-BE49-F238E27FC236}">
                <a16:creationId xmlns:a16="http://schemas.microsoft.com/office/drawing/2014/main" id="{89117F6D-BFF3-8650-57FF-421442C35BB4}"/>
              </a:ext>
            </a:extLst>
          </p:cNvPr>
          <p:cNvSpPr txBox="1">
            <a:spLocks/>
          </p:cNvSpPr>
          <p:nvPr/>
        </p:nvSpPr>
        <p:spPr>
          <a:xfrm>
            <a:off x="1643769" y="1947665"/>
            <a:ext cx="1643770" cy="5724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Fininished  datacamp course – Day 1 </a:t>
            </a:r>
          </a:p>
          <a:p>
            <a:pPr marL="0" indent="0">
              <a:spcAft>
                <a:spcPts val="800"/>
              </a:spcAft>
            </a:pPr>
            <a:r>
              <a:rPr lang="pl-PL" sz="1000" b="0">
                <a:hlinkClick r:id="rId5"/>
              </a:rPr>
              <a:t>LINK</a:t>
            </a:r>
            <a:endParaRPr lang="en-US" sz="1000" b="0"/>
          </a:p>
        </p:txBody>
      </p:sp>
      <p:pic>
        <p:nvPicPr>
          <p:cNvPr id="17" name="Picture 16">
            <a:extLst>
              <a:ext uri="{FF2B5EF4-FFF2-40B4-BE49-F238E27FC236}">
                <a16:creationId xmlns:a16="http://schemas.microsoft.com/office/drawing/2014/main" id="{8091D401-4A0B-700B-E1AF-5B71754B99A1}"/>
              </a:ext>
            </a:extLst>
          </p:cNvPr>
          <p:cNvPicPr>
            <a:picLocks noChangeAspect="1"/>
          </p:cNvPicPr>
          <p:nvPr/>
        </p:nvPicPr>
        <p:blipFill>
          <a:blip r:embed="rId6"/>
          <a:stretch>
            <a:fillRect/>
          </a:stretch>
        </p:blipFill>
        <p:spPr>
          <a:xfrm>
            <a:off x="1643769" y="877238"/>
            <a:ext cx="1643770" cy="940721"/>
          </a:xfrm>
          <a:prstGeom prst="rect">
            <a:avLst/>
          </a:prstGeom>
        </p:spPr>
      </p:pic>
      <p:sp>
        <p:nvSpPr>
          <p:cNvPr id="18" name="Google Shape;162;p20">
            <a:extLst>
              <a:ext uri="{FF2B5EF4-FFF2-40B4-BE49-F238E27FC236}">
                <a16:creationId xmlns:a16="http://schemas.microsoft.com/office/drawing/2014/main" id="{23EBE06B-2A5C-2C75-73FB-DCED94198C43}"/>
              </a:ext>
            </a:extLst>
          </p:cNvPr>
          <p:cNvSpPr txBox="1">
            <a:spLocks/>
          </p:cNvSpPr>
          <p:nvPr/>
        </p:nvSpPr>
        <p:spPr>
          <a:xfrm>
            <a:off x="-8996" y="2744335"/>
            <a:ext cx="2389495" cy="11507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Answers to questions – Day 1</a:t>
            </a:r>
          </a:p>
          <a:p>
            <a:pPr marL="0" indent="0">
              <a:spcAft>
                <a:spcPts val="800"/>
              </a:spcAft>
            </a:pPr>
            <a:r>
              <a:rPr lang="pl-PL" sz="1000" b="0">
                <a:hlinkClick r:id="rId7"/>
              </a:rPr>
              <a:t>LINK</a:t>
            </a:r>
            <a:endParaRPr lang="pl-PL" sz="1000" b="0"/>
          </a:p>
          <a:p>
            <a:pPr marL="0" indent="0">
              <a:spcAft>
                <a:spcPts val="800"/>
              </a:spcAft>
            </a:pPr>
            <a:r>
              <a:rPr lang="pl-PL" sz="1000" b="0"/>
              <a:t>Finished Notebook Exercise – Day 1</a:t>
            </a:r>
          </a:p>
          <a:p>
            <a:pPr marL="0" indent="0">
              <a:spcAft>
                <a:spcPts val="800"/>
              </a:spcAft>
            </a:pPr>
            <a:r>
              <a:rPr lang="pl-PL" sz="1000" b="0">
                <a:hlinkClick r:id="rId8"/>
              </a:rPr>
              <a:t>LINK</a:t>
            </a:r>
            <a:endParaRPr lang="en-US" sz="1000" b="0"/>
          </a:p>
        </p:txBody>
      </p:sp>
      <p:sp>
        <p:nvSpPr>
          <p:cNvPr id="2" name="Google Shape;162;p20">
            <a:extLst>
              <a:ext uri="{FF2B5EF4-FFF2-40B4-BE49-F238E27FC236}">
                <a16:creationId xmlns:a16="http://schemas.microsoft.com/office/drawing/2014/main" id="{DD4903A0-803C-8305-DB62-1786029D8571}"/>
              </a:ext>
            </a:extLst>
          </p:cNvPr>
          <p:cNvSpPr txBox="1">
            <a:spLocks/>
          </p:cNvSpPr>
          <p:nvPr/>
        </p:nvSpPr>
        <p:spPr>
          <a:xfrm>
            <a:off x="3656191" y="1996389"/>
            <a:ext cx="1815341" cy="11507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Answers for questions (QUERIES FOR EDA)  - Day 2 </a:t>
            </a:r>
            <a:r>
              <a:rPr lang="pl-PL" sz="1000" b="0">
                <a:hlinkClick r:id="rId9"/>
              </a:rPr>
              <a:t>LINK</a:t>
            </a:r>
            <a:endParaRPr lang="en-US" sz="1000" b="0"/>
          </a:p>
        </p:txBody>
      </p:sp>
      <p:pic>
        <p:nvPicPr>
          <p:cNvPr id="4" name="Picture 3" descr="A blue dot diagram with numbers&#10;&#10;Description automatically generated with medium confidence">
            <a:extLst>
              <a:ext uri="{FF2B5EF4-FFF2-40B4-BE49-F238E27FC236}">
                <a16:creationId xmlns:a16="http://schemas.microsoft.com/office/drawing/2014/main" id="{C4565493-602B-7838-AFA8-25B54DC70169}"/>
              </a:ext>
            </a:extLst>
          </p:cNvPr>
          <p:cNvPicPr>
            <a:picLocks noChangeAspect="1"/>
          </p:cNvPicPr>
          <p:nvPr/>
        </p:nvPicPr>
        <p:blipFill>
          <a:blip r:embed="rId10"/>
          <a:stretch>
            <a:fillRect/>
          </a:stretch>
        </p:blipFill>
        <p:spPr>
          <a:xfrm>
            <a:off x="3656191" y="860530"/>
            <a:ext cx="1297419" cy="1002250"/>
          </a:xfrm>
          <a:prstGeom prst="rect">
            <a:avLst/>
          </a:prstGeom>
        </p:spPr>
      </p:pic>
      <p:sp>
        <p:nvSpPr>
          <p:cNvPr id="3" name="Google Shape;162;p20">
            <a:extLst>
              <a:ext uri="{FF2B5EF4-FFF2-40B4-BE49-F238E27FC236}">
                <a16:creationId xmlns:a16="http://schemas.microsoft.com/office/drawing/2014/main" id="{1203E6FD-30C9-8138-BC86-1A982ED7B143}"/>
              </a:ext>
            </a:extLst>
          </p:cNvPr>
          <p:cNvSpPr txBox="1">
            <a:spLocks/>
          </p:cNvSpPr>
          <p:nvPr/>
        </p:nvSpPr>
        <p:spPr>
          <a:xfrm>
            <a:off x="6865650" y="1873272"/>
            <a:ext cx="2389495" cy="11507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Finished datacamp course– Day 4</a:t>
            </a:r>
          </a:p>
          <a:p>
            <a:pPr marL="0" indent="0">
              <a:spcAft>
                <a:spcPts val="800"/>
              </a:spcAft>
            </a:pPr>
            <a:r>
              <a:rPr lang="pl-PL" sz="1000" b="0">
                <a:hlinkClick r:id="rId11"/>
              </a:rPr>
              <a:t>LINK</a:t>
            </a:r>
            <a:endParaRPr lang="pl-PL" sz="1000" b="0"/>
          </a:p>
          <a:p>
            <a:pPr marL="0" indent="0">
              <a:spcAft>
                <a:spcPts val="800"/>
              </a:spcAft>
            </a:pPr>
            <a:r>
              <a:rPr lang="pl-PL" sz="1000" b="0"/>
              <a:t>Finished Notebook Exercise – Day 4</a:t>
            </a:r>
          </a:p>
          <a:p>
            <a:pPr marL="0" indent="0">
              <a:spcAft>
                <a:spcPts val="800"/>
              </a:spcAft>
            </a:pPr>
            <a:r>
              <a:rPr lang="pl-PL" sz="1000" b="0">
                <a:hlinkClick r:id="rId12"/>
              </a:rPr>
              <a:t>LINK</a:t>
            </a:r>
            <a:endParaRPr lang="en-US" sz="1000" b="0"/>
          </a:p>
        </p:txBody>
      </p:sp>
      <p:pic>
        <p:nvPicPr>
          <p:cNvPr id="6" name="Picture 5">
            <a:extLst>
              <a:ext uri="{FF2B5EF4-FFF2-40B4-BE49-F238E27FC236}">
                <a16:creationId xmlns:a16="http://schemas.microsoft.com/office/drawing/2014/main" id="{E0721E9D-55FF-A32B-BDD6-F1C31786229F}"/>
              </a:ext>
            </a:extLst>
          </p:cNvPr>
          <p:cNvPicPr>
            <a:picLocks noChangeAspect="1"/>
          </p:cNvPicPr>
          <p:nvPr/>
        </p:nvPicPr>
        <p:blipFill>
          <a:blip r:embed="rId13"/>
          <a:stretch>
            <a:fillRect/>
          </a:stretch>
        </p:blipFill>
        <p:spPr>
          <a:xfrm>
            <a:off x="6966032" y="810826"/>
            <a:ext cx="1815341" cy="1042308"/>
          </a:xfrm>
          <a:prstGeom prst="rect">
            <a:avLst/>
          </a:prstGeom>
        </p:spPr>
      </p:pic>
      <p:pic>
        <p:nvPicPr>
          <p:cNvPr id="7" name="Picture 6">
            <a:extLst>
              <a:ext uri="{FF2B5EF4-FFF2-40B4-BE49-F238E27FC236}">
                <a16:creationId xmlns:a16="http://schemas.microsoft.com/office/drawing/2014/main" id="{18B65730-FE93-E6DF-E47C-E27E1C2CDA57}"/>
              </a:ext>
            </a:extLst>
          </p:cNvPr>
          <p:cNvPicPr>
            <a:picLocks noChangeAspect="1"/>
          </p:cNvPicPr>
          <p:nvPr/>
        </p:nvPicPr>
        <p:blipFill>
          <a:blip r:embed="rId14"/>
          <a:stretch>
            <a:fillRect/>
          </a:stretch>
        </p:blipFill>
        <p:spPr>
          <a:xfrm>
            <a:off x="3670199" y="2722934"/>
            <a:ext cx="1463433" cy="835876"/>
          </a:xfrm>
          <a:prstGeom prst="rect">
            <a:avLst/>
          </a:prstGeom>
        </p:spPr>
      </p:pic>
      <p:sp>
        <p:nvSpPr>
          <p:cNvPr id="8" name="Google Shape;162;p20">
            <a:extLst>
              <a:ext uri="{FF2B5EF4-FFF2-40B4-BE49-F238E27FC236}">
                <a16:creationId xmlns:a16="http://schemas.microsoft.com/office/drawing/2014/main" id="{FFE5E6D4-E151-834C-FED9-BCF7568A34E1}"/>
              </a:ext>
            </a:extLst>
          </p:cNvPr>
          <p:cNvSpPr txBox="1">
            <a:spLocks/>
          </p:cNvSpPr>
          <p:nvPr/>
        </p:nvSpPr>
        <p:spPr>
          <a:xfrm>
            <a:off x="3585567" y="3707609"/>
            <a:ext cx="1815341" cy="11507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Finished datacamp course –Day 3 </a:t>
            </a:r>
            <a:r>
              <a:rPr lang="pl-PL" sz="1000" b="0">
                <a:hlinkClick r:id="rId15"/>
              </a:rPr>
              <a:t>LINK</a:t>
            </a:r>
            <a:endParaRPr lang="pl-PL" sz="1000" b="0"/>
          </a:p>
          <a:p>
            <a:pPr marL="0" indent="0">
              <a:spcAft>
                <a:spcPts val="800"/>
              </a:spcAft>
            </a:pPr>
            <a:r>
              <a:rPr lang="pl-PL" sz="1000" b="0"/>
              <a:t>Finished notebook –Day 3</a:t>
            </a:r>
          </a:p>
          <a:p>
            <a:pPr marL="0" indent="0">
              <a:spcAft>
                <a:spcPts val="800"/>
              </a:spcAft>
            </a:pPr>
            <a:r>
              <a:rPr lang="pl-PL" sz="1000" b="0">
                <a:hlinkClick r:id="rId16"/>
              </a:rPr>
              <a:t>LINK</a:t>
            </a:r>
            <a:endParaRPr lang="en-US" sz="1000" b="0"/>
          </a:p>
        </p:txBody>
      </p:sp>
      <p:pic>
        <p:nvPicPr>
          <p:cNvPr id="15" name="Picture 14">
            <a:extLst>
              <a:ext uri="{FF2B5EF4-FFF2-40B4-BE49-F238E27FC236}">
                <a16:creationId xmlns:a16="http://schemas.microsoft.com/office/drawing/2014/main" id="{55BAE712-6AB8-9B24-FEDD-1FD889F1A852}"/>
              </a:ext>
            </a:extLst>
          </p:cNvPr>
          <p:cNvPicPr>
            <a:picLocks noChangeAspect="1"/>
          </p:cNvPicPr>
          <p:nvPr/>
        </p:nvPicPr>
        <p:blipFill>
          <a:blip r:embed="rId17"/>
          <a:stretch>
            <a:fillRect/>
          </a:stretch>
        </p:blipFill>
        <p:spPr>
          <a:xfrm>
            <a:off x="6865650" y="3023994"/>
            <a:ext cx="1659555" cy="958060"/>
          </a:xfrm>
          <a:prstGeom prst="rect">
            <a:avLst/>
          </a:prstGeom>
        </p:spPr>
      </p:pic>
      <p:sp>
        <p:nvSpPr>
          <p:cNvPr id="16" name="Google Shape;162;p20">
            <a:extLst>
              <a:ext uri="{FF2B5EF4-FFF2-40B4-BE49-F238E27FC236}">
                <a16:creationId xmlns:a16="http://schemas.microsoft.com/office/drawing/2014/main" id="{3CB70F0B-DB8F-45A5-EC39-960132729720}"/>
              </a:ext>
            </a:extLst>
          </p:cNvPr>
          <p:cNvSpPr txBox="1">
            <a:spLocks/>
          </p:cNvSpPr>
          <p:nvPr/>
        </p:nvSpPr>
        <p:spPr>
          <a:xfrm>
            <a:off x="6865650" y="3992778"/>
            <a:ext cx="1815341" cy="11507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pl-PL" sz="1000" b="0"/>
              <a:t>Finished datacamp course –Day 5 </a:t>
            </a:r>
            <a:r>
              <a:rPr lang="pl-PL" sz="1000" b="0">
                <a:hlinkClick r:id="rId18"/>
              </a:rPr>
              <a:t>LINK</a:t>
            </a:r>
            <a:endParaRPr lang="pl-PL" sz="1000" b="0"/>
          </a:p>
          <a:p>
            <a:pPr marL="0" indent="0">
              <a:spcAft>
                <a:spcPts val="800"/>
              </a:spcAft>
            </a:pPr>
            <a:r>
              <a:rPr lang="pl-PL" sz="1000" b="0"/>
              <a:t>Finished notebook –Day 5</a:t>
            </a:r>
          </a:p>
          <a:p>
            <a:pPr marL="0" indent="0">
              <a:spcAft>
                <a:spcPts val="800"/>
              </a:spcAft>
            </a:pPr>
            <a:r>
              <a:rPr lang="pl-PL" sz="1000" b="0">
                <a:hlinkClick r:id="rId19"/>
              </a:rPr>
              <a:t>LINK</a:t>
            </a:r>
            <a:endParaRPr lang="en-US" sz="1000" b="0"/>
          </a:p>
        </p:txBody>
      </p:sp>
    </p:spTree>
    <p:extLst>
      <p:ext uri="{BB962C8B-B14F-4D97-AF65-F5344CB8AC3E}">
        <p14:creationId xmlns:p14="http://schemas.microsoft.com/office/powerpoint/2010/main" val="21995271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2</a:t>
            </a:r>
            <a:r>
              <a:rPr lang="en" dirty="0"/>
              <a:t> - Feedback</a:t>
            </a:r>
            <a:endParaRPr dirty="0"/>
          </a:p>
        </p:txBody>
      </p:sp>
      <p:sp>
        <p:nvSpPr>
          <p:cNvPr id="215" name="Google Shape;215;p25"/>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16" name="Google Shape;216;p25"/>
          <p:cNvSpPr txBox="1">
            <a:spLocks noGrp="1"/>
          </p:cNvSpPr>
          <p:nvPr>
            <p:ph type="body" idx="2"/>
          </p:nvPr>
        </p:nvSpPr>
        <p:spPr>
          <a:xfrm>
            <a:off x="182874" y="1152697"/>
            <a:ext cx="8869625"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a:t>
            </a:r>
            <a:r>
              <a:rPr lang="en-US" b="1"/>
              <a:t>Edirlei Soares de Lima</a:t>
            </a:r>
            <a:r>
              <a:rPr lang="en" b="1"/>
              <a:t>]</a:t>
            </a:r>
            <a:r>
              <a:rPr lang="en"/>
              <a:t> Feedback</a:t>
            </a:r>
            <a:endParaRPr/>
          </a:p>
          <a:p>
            <a:pPr marL="0" lvl="0" indent="0" algn="l" rtl="0">
              <a:spcBef>
                <a:spcPts val="800"/>
              </a:spcBef>
              <a:spcAft>
                <a:spcPts val="800"/>
              </a:spcAft>
              <a:buNone/>
            </a:pPr>
            <a:endParaRPr lang="pl-PL"/>
          </a:p>
          <a:p>
            <a:pPr marL="0" lvl="0" indent="0" algn="l" rtl="0">
              <a:spcBef>
                <a:spcPts val="800"/>
              </a:spcBef>
              <a:spcAft>
                <a:spcPts val="800"/>
              </a:spcAft>
              <a:buNone/>
            </a:pPr>
            <a:r>
              <a:rPr lang="pl-PL" b="1"/>
              <a:t>Retakes approach:</a:t>
            </a:r>
          </a:p>
          <a:p>
            <a:pPr marL="171450" lvl="0" indent="-171450" algn="l" rtl="0">
              <a:spcBef>
                <a:spcPts val="800"/>
              </a:spcBef>
              <a:spcAft>
                <a:spcPts val="800"/>
              </a:spcAft>
              <a:buFont typeface="Roboto" panose="02000000000000000000" pitchFamily="2" charset="0"/>
              <a:buChar char="­"/>
            </a:pPr>
            <a:r>
              <a:rPr lang="en-US" sz="900"/>
              <a:t>My mentor informed me that understanding the retake process thoroughly is crucial.</a:t>
            </a:r>
          </a:p>
          <a:p>
            <a:pPr marL="171450" lvl="0" indent="-171450" algn="l" rtl="0">
              <a:spcBef>
                <a:spcPts val="800"/>
              </a:spcBef>
              <a:spcAft>
                <a:spcPts val="800"/>
              </a:spcAft>
              <a:buFont typeface="Roboto" panose="02000000000000000000" pitchFamily="2" charset="0"/>
              <a:buChar char="­"/>
            </a:pPr>
            <a:r>
              <a:rPr lang="pl-PL" sz="900"/>
              <a:t>My mentor </a:t>
            </a:r>
            <a:r>
              <a:rPr lang="en-US" sz="900"/>
              <a:t>emphasized the importance of analyzing the reasons behind retakes to avoid repeating the same mistakes.</a:t>
            </a:r>
          </a:p>
          <a:p>
            <a:pPr marL="171450" lvl="0" indent="-171450" algn="l" rtl="0">
              <a:spcBef>
                <a:spcPts val="800"/>
              </a:spcBef>
              <a:spcAft>
                <a:spcPts val="800"/>
              </a:spcAft>
              <a:buFont typeface="Roboto" panose="02000000000000000000" pitchFamily="2" charset="0"/>
              <a:buChar char="­"/>
            </a:pPr>
            <a:r>
              <a:rPr lang="en-US" sz="900"/>
              <a:t>I was encouraged to seek clarification on any unclear concepts or topics that may have contributed to the need for retakes.</a:t>
            </a:r>
          </a:p>
          <a:p>
            <a:pPr marL="0" lvl="0" indent="0" algn="l" rtl="0">
              <a:spcBef>
                <a:spcPts val="800"/>
              </a:spcBef>
              <a:spcAft>
                <a:spcPts val="800"/>
              </a:spcAft>
              <a:buNone/>
            </a:pPr>
            <a:r>
              <a:rPr lang="en-US" b="1"/>
              <a:t>Structuring Planning:</a:t>
            </a:r>
            <a:endParaRPr lang="en-US"/>
          </a:p>
          <a:p>
            <a:pPr marL="171450" lvl="0" indent="-171450" algn="l" rtl="0">
              <a:spcBef>
                <a:spcPts val="800"/>
              </a:spcBef>
              <a:spcAft>
                <a:spcPts val="800"/>
              </a:spcAft>
              <a:buFont typeface="Roboto" panose="02000000000000000000" pitchFamily="2" charset="0"/>
              <a:buChar char="­"/>
            </a:pPr>
            <a:r>
              <a:rPr lang="en-US" sz="900"/>
              <a:t>My mentor provided valuable insights on structuring my planning during ongoing study blocks.</a:t>
            </a:r>
          </a:p>
          <a:p>
            <a:pPr marL="171450" lvl="0" indent="-171450" algn="l" rtl="0">
              <a:spcBef>
                <a:spcPts val="800"/>
              </a:spcBef>
              <a:spcAft>
                <a:spcPts val="800"/>
              </a:spcAft>
              <a:buFont typeface="Roboto" panose="02000000000000000000" pitchFamily="2" charset="0"/>
              <a:buChar char="­"/>
            </a:pPr>
            <a:r>
              <a:rPr lang="pl-PL" sz="900"/>
              <a:t>My mentor </a:t>
            </a:r>
            <a:r>
              <a:rPr lang="en-US" sz="900"/>
              <a:t>emphasized the significance of setting realistic goals and deadlines to ensure steady progres</a:t>
            </a:r>
            <a:r>
              <a:rPr lang="pl-PL" sz="900"/>
              <a:t>s and reasonable SMARTER goals  </a:t>
            </a:r>
            <a:r>
              <a:rPr lang="en-US" sz="900"/>
              <a:t>.</a:t>
            </a:r>
          </a:p>
          <a:p>
            <a:pPr marL="171450" lvl="0" indent="-171450" algn="l" rtl="0">
              <a:spcBef>
                <a:spcPts val="800"/>
              </a:spcBef>
              <a:spcAft>
                <a:spcPts val="800"/>
              </a:spcAft>
              <a:buFont typeface="Roboto" panose="02000000000000000000" pitchFamily="2" charset="0"/>
              <a:buChar char="­"/>
            </a:pPr>
            <a:r>
              <a:rPr lang="en-US" sz="900"/>
              <a:t>I was advised to break down study materials into manageable chunks and allocate time for review and practice.</a:t>
            </a:r>
          </a:p>
        </p:txBody>
      </p:sp>
      <p:sp>
        <p:nvSpPr>
          <p:cNvPr id="217" name="Google Shape;217;p25"/>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18" name="Google Shape;218;p25"/>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3</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a:p>
          <a:p>
            <a:pPr marL="182880" lvl="0" indent="-154940" algn="l" rtl="0">
              <a:spcBef>
                <a:spcPts val="0"/>
              </a:spcBef>
              <a:spcAft>
                <a:spcPts val="0"/>
              </a:spcAft>
              <a:buSzPts val="1000"/>
              <a:buChar char="●"/>
            </a:pPr>
            <a:r>
              <a:rPr lang="en"/>
              <a:t>What have you actually been able to do? </a:t>
            </a:r>
            <a:endParaRPr/>
          </a:p>
          <a:p>
            <a:pPr marL="182880" lvl="0" indent="-154940" algn="l" rtl="0">
              <a:spcBef>
                <a:spcPts val="0"/>
              </a:spcBef>
              <a:spcAft>
                <a:spcPts val="0"/>
              </a:spcAft>
              <a:buSzPts val="1000"/>
              <a:buChar char="●"/>
            </a:pPr>
            <a:r>
              <a:rPr lang="en"/>
              <a:t>Showcase the evidence of your progress (production artifacts, short descriptions-links-pictures animated gifs, etc.)</a:t>
            </a:r>
            <a:endParaRP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a:p>
          <a:p>
            <a:pPr marL="182880" lvl="0" indent="-154940" algn="l" rtl="0">
              <a:spcBef>
                <a:spcPts val="0"/>
              </a:spcBef>
              <a:spcAft>
                <a:spcPts val="0"/>
              </a:spcAft>
              <a:buSzPts val="1000"/>
              <a:buChar char="●"/>
            </a:pPr>
            <a:r>
              <a:rPr lang="en"/>
              <a:t>What went well? </a:t>
            </a:r>
            <a:endParaRPr/>
          </a:p>
          <a:p>
            <a:pPr marL="182880" lvl="0" indent="-154940" algn="l" rtl="0">
              <a:spcBef>
                <a:spcPts val="0"/>
              </a:spcBef>
              <a:spcAft>
                <a:spcPts val="0"/>
              </a:spcAft>
              <a:buSzPts val="1000"/>
              <a:buChar char="●"/>
            </a:pPr>
            <a:r>
              <a:rPr lang="en"/>
              <a:t>What didn’t go so well? </a:t>
            </a:r>
            <a:endParaRPr/>
          </a:p>
          <a:p>
            <a:pPr marL="182880" lvl="0" indent="-154940" algn="l" rtl="0">
              <a:spcBef>
                <a:spcPts val="0"/>
              </a:spcBef>
              <a:spcAft>
                <a:spcPts val="0"/>
              </a:spcAft>
              <a:buSzPts val="1000"/>
              <a:buChar char="●"/>
            </a:pPr>
            <a:r>
              <a:rPr lang="en"/>
              <a:t>What did you learn? </a:t>
            </a:r>
            <a:endParaRPr/>
          </a:p>
          <a:p>
            <a:pPr marL="182880" lvl="0" indent="-154940" algn="l" rtl="0">
              <a:spcBef>
                <a:spcPts val="0"/>
              </a:spcBef>
              <a:spcAft>
                <a:spcPts val="0"/>
              </a:spcAft>
              <a:buSzPts val="1000"/>
              <a:buChar char="●"/>
            </a:pPr>
            <a:r>
              <a:rPr lang="en"/>
              <a:t>What could be added as an Action point looking forward to next week?</a:t>
            </a:r>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3</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2/3</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4</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a:p>
          <a:p>
            <a:pPr marL="182880" lvl="0" indent="-154940" algn="l" rtl="0">
              <a:spcBef>
                <a:spcPts val="0"/>
              </a:spcBef>
              <a:spcAft>
                <a:spcPts val="0"/>
              </a:spcAft>
              <a:buSzPts val="1000"/>
              <a:buChar char="●"/>
            </a:pPr>
            <a:r>
              <a:rPr lang="en"/>
              <a:t>What have you actually been able to do? </a:t>
            </a:r>
            <a:endParaRPr/>
          </a:p>
          <a:p>
            <a:pPr marL="182880" lvl="0" indent="-154940" algn="l" rtl="0">
              <a:spcBef>
                <a:spcPts val="0"/>
              </a:spcBef>
              <a:spcAft>
                <a:spcPts val="0"/>
              </a:spcAft>
              <a:buSzPts val="1000"/>
              <a:buChar char="●"/>
            </a:pPr>
            <a:r>
              <a:rPr lang="en"/>
              <a:t>Showcase the evidence of your progress (production artifacts, short descriptions-links-pictures animated gifs, etc.)</a:t>
            </a:r>
            <a:endParaRP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a:p>
          <a:p>
            <a:pPr marL="182880" lvl="0" indent="-154940" algn="l" rtl="0">
              <a:spcBef>
                <a:spcPts val="0"/>
              </a:spcBef>
              <a:spcAft>
                <a:spcPts val="0"/>
              </a:spcAft>
              <a:buSzPts val="1000"/>
              <a:buChar char="●"/>
            </a:pPr>
            <a:r>
              <a:rPr lang="en"/>
              <a:t>What went well? </a:t>
            </a:r>
            <a:endParaRPr/>
          </a:p>
          <a:p>
            <a:pPr marL="182880" lvl="0" indent="-154940" algn="l" rtl="0">
              <a:spcBef>
                <a:spcPts val="0"/>
              </a:spcBef>
              <a:spcAft>
                <a:spcPts val="0"/>
              </a:spcAft>
              <a:buSzPts val="1000"/>
              <a:buChar char="●"/>
            </a:pPr>
            <a:r>
              <a:rPr lang="en"/>
              <a:t>What didn’t go so well? </a:t>
            </a:r>
            <a:endParaRPr/>
          </a:p>
          <a:p>
            <a:pPr marL="182880" lvl="0" indent="-154940" algn="l" rtl="0">
              <a:spcBef>
                <a:spcPts val="0"/>
              </a:spcBef>
              <a:spcAft>
                <a:spcPts val="0"/>
              </a:spcAft>
              <a:buSzPts val="1000"/>
              <a:buChar char="●"/>
            </a:pPr>
            <a:r>
              <a:rPr lang="en"/>
              <a:t>What did you learn? </a:t>
            </a:r>
            <a:endParaRPr/>
          </a:p>
          <a:p>
            <a:pPr marL="182880" lvl="0" indent="-154940" algn="l" rtl="0">
              <a:spcBef>
                <a:spcPts val="0"/>
              </a:spcBef>
              <a:spcAft>
                <a:spcPts val="0"/>
              </a:spcAft>
              <a:buSzPts val="1000"/>
              <a:buChar char="●"/>
            </a:pPr>
            <a:r>
              <a:rPr lang="en"/>
              <a:t>What could be added as an Action point looking forward to next week?</a:t>
            </a:r>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4</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99733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4</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2/3</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4</a:t>
            </a:r>
            <a:endParaRPr dirty="0"/>
          </a:p>
        </p:txBody>
      </p:sp>
    </p:spTree>
    <p:extLst>
      <p:ext uri="{BB962C8B-B14F-4D97-AF65-F5344CB8AC3E}">
        <p14:creationId xmlns:p14="http://schemas.microsoft.com/office/powerpoint/2010/main" val="33669520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5</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a:p>
          <a:p>
            <a:pPr marL="182880" lvl="0" indent="-154940" algn="l" rtl="0">
              <a:spcBef>
                <a:spcPts val="0"/>
              </a:spcBef>
              <a:spcAft>
                <a:spcPts val="0"/>
              </a:spcAft>
              <a:buSzPts val="1000"/>
              <a:buChar char="●"/>
            </a:pPr>
            <a:r>
              <a:rPr lang="en"/>
              <a:t>What have you actually been able to do? </a:t>
            </a:r>
            <a:endParaRPr/>
          </a:p>
          <a:p>
            <a:pPr marL="182880" lvl="0" indent="-154940" algn="l" rtl="0">
              <a:spcBef>
                <a:spcPts val="0"/>
              </a:spcBef>
              <a:spcAft>
                <a:spcPts val="0"/>
              </a:spcAft>
              <a:buSzPts val="1000"/>
              <a:buChar char="●"/>
            </a:pPr>
            <a:r>
              <a:rPr lang="en"/>
              <a:t>Showcase the evidence of your progress (production artifacts, short descriptions-links-pictures animated gifs, etc.)</a:t>
            </a:r>
            <a:endParaRP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a:p>
          <a:p>
            <a:pPr marL="182880" lvl="0" indent="-154940" algn="l" rtl="0">
              <a:spcBef>
                <a:spcPts val="0"/>
              </a:spcBef>
              <a:spcAft>
                <a:spcPts val="0"/>
              </a:spcAft>
              <a:buSzPts val="1000"/>
              <a:buChar char="●"/>
            </a:pPr>
            <a:r>
              <a:rPr lang="en"/>
              <a:t>What went well? </a:t>
            </a:r>
            <a:endParaRPr/>
          </a:p>
          <a:p>
            <a:pPr marL="182880" lvl="0" indent="-154940" algn="l" rtl="0">
              <a:spcBef>
                <a:spcPts val="0"/>
              </a:spcBef>
              <a:spcAft>
                <a:spcPts val="0"/>
              </a:spcAft>
              <a:buSzPts val="1000"/>
              <a:buChar char="●"/>
            </a:pPr>
            <a:r>
              <a:rPr lang="en"/>
              <a:t>What didn’t go so well? </a:t>
            </a:r>
            <a:endParaRPr/>
          </a:p>
          <a:p>
            <a:pPr marL="182880" lvl="0" indent="-154940" algn="l" rtl="0">
              <a:spcBef>
                <a:spcPts val="0"/>
              </a:spcBef>
              <a:spcAft>
                <a:spcPts val="0"/>
              </a:spcAft>
              <a:buSzPts val="1000"/>
              <a:buChar char="●"/>
            </a:pPr>
            <a:r>
              <a:rPr lang="en"/>
              <a:t>What did you learn? </a:t>
            </a:r>
            <a:endParaRPr/>
          </a:p>
          <a:p>
            <a:pPr marL="182880" lvl="0" indent="-154940" algn="l" rtl="0">
              <a:spcBef>
                <a:spcPts val="0"/>
              </a:spcBef>
              <a:spcAft>
                <a:spcPts val="0"/>
              </a:spcAft>
              <a:buSzPts val="1000"/>
              <a:buChar char="●"/>
            </a:pPr>
            <a:r>
              <a:rPr lang="en"/>
              <a:t>What could be added as an Action point looking forward to next week?</a:t>
            </a:r>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5</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3140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3"/>
          <p:cNvSpPr txBox="1">
            <a:spLocks noGrp="1"/>
          </p:cNvSpPr>
          <p:nvPr>
            <p:ph type="title"/>
          </p:nvPr>
        </p:nvSpPr>
        <p:spPr>
          <a:xfrm>
            <a:off x="182880" y="2926080"/>
            <a:ext cx="2743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To Use</a:t>
            </a:r>
            <a:endParaRPr/>
          </a:p>
          <a:p>
            <a:pPr marL="0" lvl="0" indent="0" algn="ctr" rtl="0">
              <a:spcBef>
                <a:spcPts val="0"/>
              </a:spcBef>
              <a:spcAft>
                <a:spcPts val="0"/>
              </a:spcAft>
              <a:buNone/>
            </a:pPr>
            <a:r>
              <a:rPr lang="en"/>
              <a:t>This Template</a:t>
            </a:r>
            <a:endParaRPr/>
          </a:p>
        </p:txBody>
      </p:sp>
      <p:sp>
        <p:nvSpPr>
          <p:cNvPr id="102" name="Google Shape;102;p13"/>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As a student at Breda University of Applied Sciences studying to become a professional, you are required to provide evidence that demonstrates your professional learning and growth during the block. This template is intended to provide you with a well-structured and </a:t>
            </a:r>
            <a:r>
              <a:rPr lang="en" err="1"/>
              <a:t>organised</a:t>
            </a:r>
            <a:r>
              <a:rPr lang="en"/>
              <a:t> format for doing this effectively. Keep in mind that certain competencies may require you to update your evidence every week, and others may have only be relevant during a particular week or two.</a:t>
            </a:r>
            <a:endParaRPr/>
          </a:p>
          <a:p>
            <a:pPr marL="0" lvl="0" indent="0" algn="l" rtl="0">
              <a:spcBef>
                <a:spcPts val="800"/>
              </a:spcBef>
              <a:spcAft>
                <a:spcPts val="0"/>
              </a:spcAft>
              <a:buNone/>
            </a:pPr>
            <a:endParaRPr/>
          </a:p>
          <a:p>
            <a:pPr marL="0" lvl="0" indent="0" algn="l" rtl="0">
              <a:spcBef>
                <a:spcPts val="800"/>
              </a:spcBef>
              <a:spcAft>
                <a:spcPts val="0"/>
              </a:spcAft>
              <a:buNone/>
            </a:pPr>
            <a:r>
              <a:rPr lang="en"/>
              <a:t>With the evidence you present here teachers should get a clear and comprehensive overview of your progress, how you’ve engaged with feedback, as well as your general attitude and performance as a student and as an aspiring professional developer.</a:t>
            </a:r>
            <a:endParaRPr/>
          </a:p>
          <a:p>
            <a:pPr marL="0" lvl="0" indent="0" algn="l" rtl="0">
              <a:spcBef>
                <a:spcPts val="800"/>
              </a:spcBef>
              <a:spcAft>
                <a:spcPts val="0"/>
              </a:spcAft>
              <a:buNone/>
            </a:pPr>
            <a:endParaRPr/>
          </a:p>
          <a:p>
            <a:pPr marL="0" lvl="0" indent="0" algn="l" rtl="0">
              <a:spcBef>
                <a:spcPts val="800"/>
              </a:spcBef>
              <a:spcAft>
                <a:spcPts val="0"/>
              </a:spcAft>
              <a:buNone/>
            </a:pPr>
            <a:r>
              <a:rPr lang="en"/>
              <a:t>Note that number and size of text boxes and how they are organized on each slide may be modified as needed. It is up to you to decide what layout is most effective for the content you are providing. You may also add slides if needed, but try to be as economical as possible, i.e. quality over quantity. Focus on the things that are the most significant and meaningful.</a:t>
            </a:r>
            <a:endParaRPr/>
          </a:p>
          <a:p>
            <a:pPr marL="0" lvl="0" indent="0" algn="l" rtl="0">
              <a:spcBef>
                <a:spcPts val="800"/>
              </a:spcBef>
              <a:spcAft>
                <a:spcPts val="0"/>
              </a:spcAft>
              <a:buNone/>
            </a:pPr>
            <a:endParaRPr/>
          </a:p>
          <a:p>
            <a:pPr marL="0" lvl="0" indent="0" algn="l" rtl="0">
              <a:spcBef>
                <a:spcPts val="800"/>
              </a:spcBef>
              <a:spcAft>
                <a:spcPts val="800"/>
              </a:spcAft>
              <a:buNone/>
            </a:pPr>
            <a:r>
              <a:rPr lang="en"/>
              <a:t>You are also free to stylise this template to improve the graphic design and visual appeal, but please remember its purpose: to provide evidence of your progress towards becoming a professional developer. Changes should only enhance and extend the information, and may never subtract. I.e. do not delete anything or change the order of things. If in doubt, seek approval from your teachers!</a:t>
            </a:r>
            <a:endParaRPr/>
          </a:p>
        </p:txBody>
      </p:sp>
      <p:pic>
        <p:nvPicPr>
          <p:cNvPr id="1026" name="Picture 2" descr="Artificial intelligence brain">
            <a:extLst>
              <a:ext uri="{FF2B5EF4-FFF2-40B4-BE49-F238E27FC236}">
                <a16:creationId xmlns:a16="http://schemas.microsoft.com/office/drawing/2014/main" id="{31E76062-B307-B28D-6D09-6AB7455F1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4" y="453863"/>
            <a:ext cx="3102126" cy="16152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5</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2/3</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5</a:t>
            </a:r>
            <a:endParaRPr dirty="0"/>
          </a:p>
        </p:txBody>
      </p:sp>
    </p:spTree>
    <p:extLst>
      <p:ext uri="{BB962C8B-B14F-4D97-AF65-F5344CB8AC3E}">
        <p14:creationId xmlns:p14="http://schemas.microsoft.com/office/powerpoint/2010/main" val="16006896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6</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a:p>
          <a:p>
            <a:pPr marL="182880" lvl="0" indent="-154940" algn="l" rtl="0">
              <a:spcBef>
                <a:spcPts val="0"/>
              </a:spcBef>
              <a:spcAft>
                <a:spcPts val="0"/>
              </a:spcAft>
              <a:buSzPts val="1000"/>
              <a:buChar char="●"/>
            </a:pPr>
            <a:r>
              <a:rPr lang="en"/>
              <a:t>What have you actually been able to do? </a:t>
            </a:r>
            <a:endParaRPr/>
          </a:p>
          <a:p>
            <a:pPr marL="182880" lvl="0" indent="-154940" algn="l" rtl="0">
              <a:spcBef>
                <a:spcPts val="0"/>
              </a:spcBef>
              <a:spcAft>
                <a:spcPts val="0"/>
              </a:spcAft>
              <a:buSzPts val="1000"/>
              <a:buChar char="●"/>
            </a:pPr>
            <a:r>
              <a:rPr lang="en"/>
              <a:t>Showcase the evidence of your progress (production artifacts, short descriptions-links-pictures animated gifs, etc.)</a:t>
            </a:r>
            <a:endParaRP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a:p>
          <a:p>
            <a:pPr marL="182880" lvl="0" indent="-154940" algn="l" rtl="0">
              <a:spcBef>
                <a:spcPts val="0"/>
              </a:spcBef>
              <a:spcAft>
                <a:spcPts val="0"/>
              </a:spcAft>
              <a:buSzPts val="1000"/>
              <a:buChar char="●"/>
            </a:pPr>
            <a:r>
              <a:rPr lang="en"/>
              <a:t>What went well? </a:t>
            </a:r>
            <a:endParaRPr/>
          </a:p>
          <a:p>
            <a:pPr marL="182880" lvl="0" indent="-154940" algn="l" rtl="0">
              <a:spcBef>
                <a:spcPts val="0"/>
              </a:spcBef>
              <a:spcAft>
                <a:spcPts val="0"/>
              </a:spcAft>
              <a:buSzPts val="1000"/>
              <a:buChar char="●"/>
            </a:pPr>
            <a:r>
              <a:rPr lang="en"/>
              <a:t>What didn’t go so well? </a:t>
            </a:r>
            <a:endParaRPr/>
          </a:p>
          <a:p>
            <a:pPr marL="182880" lvl="0" indent="-154940" algn="l" rtl="0">
              <a:spcBef>
                <a:spcPts val="0"/>
              </a:spcBef>
              <a:spcAft>
                <a:spcPts val="0"/>
              </a:spcAft>
              <a:buSzPts val="1000"/>
              <a:buChar char="●"/>
            </a:pPr>
            <a:r>
              <a:rPr lang="en"/>
              <a:t>What did you learn? </a:t>
            </a:r>
            <a:endParaRPr/>
          </a:p>
          <a:p>
            <a:pPr marL="182880" lvl="0" indent="-154940" algn="l" rtl="0">
              <a:spcBef>
                <a:spcPts val="0"/>
              </a:spcBef>
              <a:spcAft>
                <a:spcPts val="0"/>
              </a:spcAft>
              <a:buSzPts val="1000"/>
              <a:buChar char="●"/>
            </a:pPr>
            <a:r>
              <a:rPr lang="en"/>
              <a:t>What could be added as an Action point looking forward to next week?</a:t>
            </a:r>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6</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31630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6</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2/3</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6</a:t>
            </a:r>
            <a:endParaRPr dirty="0"/>
          </a:p>
        </p:txBody>
      </p:sp>
    </p:spTree>
    <p:extLst>
      <p:ext uri="{BB962C8B-B14F-4D97-AF65-F5344CB8AC3E}">
        <p14:creationId xmlns:p14="http://schemas.microsoft.com/office/powerpoint/2010/main" val="23978758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7</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a:p>
          <a:p>
            <a:pPr marL="182880" lvl="0" indent="-154940" algn="l" rtl="0">
              <a:spcBef>
                <a:spcPts val="0"/>
              </a:spcBef>
              <a:spcAft>
                <a:spcPts val="0"/>
              </a:spcAft>
              <a:buSzPts val="1000"/>
              <a:buChar char="●"/>
            </a:pPr>
            <a:r>
              <a:rPr lang="en"/>
              <a:t>What have you actually been able to do? </a:t>
            </a:r>
            <a:endParaRPr/>
          </a:p>
          <a:p>
            <a:pPr marL="182880" lvl="0" indent="-154940" algn="l" rtl="0">
              <a:spcBef>
                <a:spcPts val="0"/>
              </a:spcBef>
              <a:spcAft>
                <a:spcPts val="0"/>
              </a:spcAft>
              <a:buSzPts val="1000"/>
              <a:buChar char="●"/>
            </a:pPr>
            <a:r>
              <a:rPr lang="en"/>
              <a:t>Showcase the evidence of your progress (production artifacts, short descriptions-links-pictures animated gifs, etc.)</a:t>
            </a:r>
            <a:endParaRP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a:p>
          <a:p>
            <a:pPr marL="182880" lvl="0" indent="-154940" algn="l" rtl="0">
              <a:spcBef>
                <a:spcPts val="0"/>
              </a:spcBef>
              <a:spcAft>
                <a:spcPts val="0"/>
              </a:spcAft>
              <a:buSzPts val="1000"/>
              <a:buChar char="●"/>
            </a:pPr>
            <a:r>
              <a:rPr lang="en"/>
              <a:t>What went well? </a:t>
            </a:r>
            <a:endParaRPr/>
          </a:p>
          <a:p>
            <a:pPr marL="182880" lvl="0" indent="-154940" algn="l" rtl="0">
              <a:spcBef>
                <a:spcPts val="0"/>
              </a:spcBef>
              <a:spcAft>
                <a:spcPts val="0"/>
              </a:spcAft>
              <a:buSzPts val="1000"/>
              <a:buChar char="●"/>
            </a:pPr>
            <a:r>
              <a:rPr lang="en"/>
              <a:t>What didn’t go so well? </a:t>
            </a:r>
            <a:endParaRPr/>
          </a:p>
          <a:p>
            <a:pPr marL="182880" lvl="0" indent="-154940" algn="l" rtl="0">
              <a:spcBef>
                <a:spcPts val="0"/>
              </a:spcBef>
              <a:spcAft>
                <a:spcPts val="0"/>
              </a:spcAft>
              <a:buSzPts val="1000"/>
              <a:buChar char="●"/>
            </a:pPr>
            <a:r>
              <a:rPr lang="en"/>
              <a:t>What did you learn? </a:t>
            </a:r>
            <a:endParaRPr/>
          </a:p>
          <a:p>
            <a:pPr marL="182880" lvl="0" indent="-154940" algn="l" rtl="0">
              <a:spcBef>
                <a:spcPts val="0"/>
              </a:spcBef>
              <a:spcAft>
                <a:spcPts val="0"/>
              </a:spcAft>
              <a:buSzPts val="1000"/>
              <a:buChar char="●"/>
            </a:pPr>
            <a:r>
              <a:rPr lang="en"/>
              <a:t>What could be added as an Action point looking forward to next week?</a:t>
            </a:r>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7</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5466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7</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2/3</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7</a:t>
            </a:r>
            <a:endParaRPr dirty="0"/>
          </a:p>
        </p:txBody>
      </p:sp>
    </p:spTree>
    <p:extLst>
      <p:ext uri="{BB962C8B-B14F-4D97-AF65-F5344CB8AC3E}">
        <p14:creationId xmlns:p14="http://schemas.microsoft.com/office/powerpoint/2010/main" val="6282947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Section </a:t>
            </a:r>
            <a:r>
              <a:rPr lang="en-NL" sz="6000" dirty="0"/>
              <a:t>C</a:t>
            </a:r>
            <a:endParaRPr sz="6000" dirty="0"/>
          </a:p>
        </p:txBody>
      </p:sp>
      <p:sp>
        <p:nvSpPr>
          <p:cNvPr id="357" name="Google Shape;357;p38"/>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a:t>
            </a:r>
            <a:endParaRPr/>
          </a:p>
          <a:p>
            <a:pPr marL="0" lvl="0" indent="0" algn="ctr" rtl="0">
              <a:spcBef>
                <a:spcPts val="0"/>
              </a:spcBef>
              <a:spcAft>
                <a:spcPts val="0"/>
              </a:spcAft>
              <a:buNone/>
            </a:pPr>
            <a:r>
              <a:rPr lang="en"/>
              <a:t>Intended Learning Outcomes</a:t>
            </a:r>
            <a:endParaRPr sz="3000"/>
          </a:p>
        </p:txBody>
      </p:sp>
      <p:sp>
        <p:nvSpPr>
          <p:cNvPr id="358" name="Google Shape;358;p38"/>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dirty="0">
                <a:solidFill>
                  <a:srgbClr val="999999"/>
                </a:solidFill>
                <a:latin typeface="Roboto"/>
                <a:ea typeface="Roboto"/>
                <a:cs typeface="Roboto"/>
                <a:sym typeface="Roboto"/>
              </a:rPr>
              <a:t>C</a:t>
            </a:r>
            <a:endParaRPr sz="40000" dirty="0">
              <a:solidFill>
                <a:srgbClr val="999999"/>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1</a:t>
            </a:r>
            <a:endParaRPr/>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NL" dirty="0"/>
              <a:t>Professional </a:t>
            </a:r>
            <a:r>
              <a:rPr lang="en-GB" dirty="0"/>
              <a:t>Practice</a:t>
            </a:r>
          </a:p>
        </p:txBody>
      </p:sp>
      <p:sp>
        <p:nvSpPr>
          <p:cNvPr id="365" name="Google Shape;365;p3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GB" dirty="0"/>
              <a:t>Demonstrates professional behaviour as well as accountability and ethics in the application of industry best practices for planning, communication, collaboration, and responsible execution of work assignments.</a:t>
            </a:r>
            <a:endParaRPr lang="en"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1</a:t>
            </a:r>
            <a:endParaRPr sz="40000">
              <a:solidFill>
                <a:srgbClr val="999999"/>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p:spPr>
        <p:txBody>
          <a:bodyPr spcFirstLastPara="1" wrap="square" lIns="91425" tIns="91425" rIns="91425" bIns="91425" anchor="ctr" anchorCtr="0">
            <a:noAutofit/>
          </a:bodyPr>
          <a:lstStyle/>
          <a:p>
            <a:pPr lvl="0"/>
            <a:r>
              <a:rPr lang="en-GB"/>
              <a:t>ILO 1</a:t>
            </a:r>
          </a:p>
        </p:txBody>
      </p:sp>
      <p:sp>
        <p:nvSpPr>
          <p:cNvPr id="394" name="Google Shape;394;p42"/>
          <p:cNvSpPr txBox="1">
            <a:spLocks noGrp="1"/>
          </p:cNvSpPr>
          <p:nvPr>
            <p:ph type="title" idx="2"/>
          </p:nvPr>
        </p:nvSpPr>
        <p:spPr>
          <a:xfrm>
            <a:off x="7068300" y="0"/>
            <a:ext cx="1984200" cy="576000"/>
          </a:xfrm>
        </p:spPr>
        <p:txBody>
          <a:bodyPr spcFirstLastPara="1" wrap="square" lIns="91425" tIns="91425" rIns="91425" bIns="91425" anchor="b" anchorCtr="0">
            <a:noAutofit/>
          </a:bodyPr>
          <a:lstStyle/>
          <a:p>
            <a:pPr lvl="0"/>
            <a:r>
              <a:rPr lang="en" dirty="0"/>
              <a:t>3/4</a:t>
            </a:r>
          </a:p>
        </p:txBody>
      </p:sp>
      <p:sp>
        <p:nvSpPr>
          <p:cNvPr id="395" name="Google Shape;395;p42"/>
          <p:cNvSpPr txBox="1">
            <a:spLocks noGrp="1"/>
          </p:cNvSpPr>
          <p:nvPr>
            <p:ph type="body" idx="1"/>
          </p:nvPr>
        </p:nvSpPr>
        <p:spPr>
          <a:xfrm>
            <a:off x="182880" y="1069848"/>
            <a:ext cx="5486400" cy="3895200"/>
          </a:xfrm>
        </p:spPr>
        <p:txBody>
          <a:bodyPr spcFirstLastPara="1" wrap="square" lIns="91425" tIns="91425" rIns="91425" bIns="91425" anchor="t" anchorCtr="0">
            <a:noAutofit/>
          </a:bodyPr>
          <a:lstStyle/>
          <a:p>
            <a:pPr lvl="0"/>
            <a:r>
              <a:rPr lang="en-GB" dirty="0">
                <a:sym typeface="Helvetica Neue"/>
              </a:rPr>
              <a:t>Show your best examples, do not go overboard, add in short description, you are free to alter this layout (or add slides per evidence) to suit your needs. Just be sure that it is clear.</a:t>
            </a:r>
            <a:endParaRPr lang="en-GB" dirty="0"/>
          </a:p>
          <a:p>
            <a:pPr lvl="0"/>
            <a:endParaRPr lang="en-GB" dirty="0">
              <a:sym typeface="Helvetica Neue"/>
            </a:endParaRPr>
          </a:p>
        </p:txBody>
      </p:sp>
      <p:sp>
        <p:nvSpPr>
          <p:cNvPr id="396" name="Google Shape;396;p42"/>
          <p:cNvSpPr txBox="1">
            <a:spLocks noGrp="1"/>
          </p:cNvSpPr>
          <p:nvPr>
            <p:ph type="title" idx="3"/>
          </p:nvPr>
        </p:nvSpPr>
        <p:spPr>
          <a:xfrm>
            <a:off x="2392481" y="-1"/>
            <a:ext cx="4759899" cy="576263"/>
          </a:xfrm>
        </p:spPr>
        <p:txBody>
          <a:bodyPr spcFirstLastPara="1" wrap="square" lIns="91425" tIns="91425" rIns="91425" bIns="91425" anchor="ctr" anchorCtr="0">
            <a:noAutofit/>
          </a:bodyPr>
          <a:lstStyle/>
          <a:p>
            <a:pPr lvl="0" algn="just"/>
            <a:r>
              <a:rPr lang="en-GB" dirty="0"/>
              <a:t>Demonstrates professional behaviour as well as accountability and ethics in the application of industry best practices for planning, communication, collaboration, and responsible execution of work assignments, where an excellent performance would show.</a:t>
            </a:r>
          </a:p>
        </p:txBody>
      </p:sp>
      <p:sp>
        <p:nvSpPr>
          <p:cNvPr id="397" name="Google Shape;397;p42"/>
          <p:cNvSpPr txBox="1">
            <a:spLocks noGrp="1"/>
          </p:cNvSpPr>
          <p:nvPr>
            <p:ph type="title" idx="4"/>
          </p:nvPr>
        </p:nvSpPr>
        <p:spPr>
          <a:xfrm>
            <a:off x="68250" y="576000"/>
            <a:ext cx="839700" cy="493800"/>
          </a:xfrm>
        </p:spPr>
        <p:txBody>
          <a:bodyPr spcFirstLastPara="1" wrap="square" lIns="91425" tIns="91425" rIns="91425" bIns="91425" anchor="ctr" anchorCtr="0">
            <a:noAutofit/>
          </a:bodyPr>
          <a:lstStyle/>
          <a:p>
            <a:pPr lvl="0"/>
            <a:r>
              <a:rPr lang="en" dirty="0"/>
              <a:t>1.1</a:t>
            </a:r>
          </a:p>
        </p:txBody>
      </p:sp>
      <p:sp>
        <p:nvSpPr>
          <p:cNvPr id="398" name="Google Shape;398;p42"/>
          <p:cNvSpPr txBox="1">
            <a:spLocks noGrp="1"/>
          </p:cNvSpPr>
          <p:nvPr>
            <p:ph type="title" idx="5"/>
          </p:nvPr>
        </p:nvSpPr>
        <p:spPr>
          <a:xfrm>
            <a:off x="845550" y="576000"/>
            <a:ext cx="7315200" cy="493800"/>
          </a:xfrm>
        </p:spPr>
        <p:txBody>
          <a:bodyPr spcFirstLastPara="1" wrap="square" lIns="91425" tIns="91425" rIns="91425" bIns="91425" anchor="ctr" anchorCtr="0">
            <a:noAutofit/>
          </a:bodyPr>
          <a:lstStyle/>
          <a:p>
            <a:r>
              <a:rPr lang="en-GB" dirty="0"/>
              <a:t>Creates and updates plans to work effectively based on agreed upon priorities with consideration of dependencies and risks, using sound estimates to achieve short and long-term project goals.(Kanban)	</a:t>
            </a:r>
          </a:p>
        </p:txBody>
      </p:sp>
      <p:sp>
        <p:nvSpPr>
          <p:cNvPr id="399" name="Google Shape;399;p42"/>
          <p:cNvSpPr txBox="1">
            <a:spLocks noGrp="1"/>
          </p:cNvSpPr>
          <p:nvPr>
            <p:ph type="title" idx="6"/>
          </p:nvPr>
        </p:nvSpPr>
        <p:spPr>
          <a:xfrm>
            <a:off x="846138" y="0"/>
            <a:ext cx="1631173" cy="576263"/>
          </a:xfrm>
        </p:spPr>
        <p:txBody>
          <a:bodyPr spcFirstLastPara="1" wrap="square" lIns="91425" tIns="91425" rIns="91425" bIns="91425" anchor="ctr" anchorCtr="0">
            <a:noAutofit/>
          </a:bodyPr>
          <a:lstStyle/>
          <a:p>
            <a:pPr lvl="0"/>
            <a:r>
              <a:rPr lang="en-US" sz="900" dirty="0"/>
              <a:t>Professional Practice</a:t>
            </a:r>
            <a:br>
              <a:rPr lang="en-US" dirty="0"/>
            </a:b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p:spPr>
        <p:txBody>
          <a:bodyPr spcFirstLastPara="1" wrap="square" lIns="91425" tIns="91425" rIns="91425" bIns="91425" anchor="ctr" anchorCtr="0">
            <a:noAutofit/>
          </a:bodyPr>
          <a:lstStyle/>
          <a:p>
            <a:pPr lvl="0"/>
            <a:r>
              <a:rPr lang="en-GB"/>
              <a:t>ILO 1</a:t>
            </a:r>
          </a:p>
        </p:txBody>
      </p:sp>
      <p:sp>
        <p:nvSpPr>
          <p:cNvPr id="394" name="Google Shape;394;p42"/>
          <p:cNvSpPr txBox="1">
            <a:spLocks noGrp="1"/>
          </p:cNvSpPr>
          <p:nvPr>
            <p:ph type="title" idx="2"/>
          </p:nvPr>
        </p:nvSpPr>
        <p:spPr>
          <a:xfrm>
            <a:off x="7068300" y="0"/>
            <a:ext cx="1984200" cy="576000"/>
          </a:xfrm>
        </p:spPr>
        <p:txBody>
          <a:bodyPr spcFirstLastPara="1" wrap="square" lIns="91425" tIns="91425" rIns="91425" bIns="91425" anchor="b" anchorCtr="0">
            <a:noAutofit/>
          </a:bodyPr>
          <a:lstStyle/>
          <a:p>
            <a:pPr lvl="0"/>
            <a:r>
              <a:rPr lang="en" dirty="0"/>
              <a:t>3/4</a:t>
            </a:r>
          </a:p>
        </p:txBody>
      </p:sp>
      <p:sp>
        <p:nvSpPr>
          <p:cNvPr id="395" name="Google Shape;395;p42"/>
          <p:cNvSpPr txBox="1">
            <a:spLocks noGrp="1"/>
          </p:cNvSpPr>
          <p:nvPr>
            <p:ph type="body" idx="1"/>
          </p:nvPr>
        </p:nvSpPr>
        <p:spPr>
          <a:xfrm>
            <a:off x="182880" y="1069848"/>
            <a:ext cx="5486400" cy="3895200"/>
          </a:xfrm>
        </p:spPr>
        <p:txBody>
          <a:bodyPr spcFirstLastPara="1" wrap="square" lIns="91425" tIns="91425" rIns="91425" bIns="91425" anchor="t" anchorCtr="0">
            <a:noAutofit/>
          </a:bodyPr>
          <a:lstStyle/>
          <a:p>
            <a:pPr lvl="0"/>
            <a:r>
              <a:rPr lang="en-GB" dirty="0">
                <a:sym typeface="Helvetica Neue"/>
              </a:rPr>
              <a:t>Show your best examples, do not go overboard, add in short description, you are free to alter this layout (or add slides per evidence) to suit your needs. Just be sure that it is clear.</a:t>
            </a:r>
            <a:endParaRPr lang="en-GB" dirty="0"/>
          </a:p>
          <a:p>
            <a:pPr lvl="0"/>
            <a:endParaRPr lang="en-GB" dirty="0">
              <a:sym typeface="Helvetica Neue"/>
            </a:endParaRPr>
          </a:p>
        </p:txBody>
      </p:sp>
      <p:sp>
        <p:nvSpPr>
          <p:cNvPr id="396" name="Google Shape;396;p42"/>
          <p:cNvSpPr txBox="1">
            <a:spLocks noGrp="1"/>
          </p:cNvSpPr>
          <p:nvPr>
            <p:ph type="title" idx="3"/>
          </p:nvPr>
        </p:nvSpPr>
        <p:spPr>
          <a:xfrm>
            <a:off x="2392481" y="-1"/>
            <a:ext cx="4759899" cy="576263"/>
          </a:xfrm>
        </p:spPr>
        <p:txBody>
          <a:bodyPr spcFirstLastPara="1" wrap="square" lIns="91425" tIns="91425" rIns="91425" bIns="91425" anchor="ctr" anchorCtr="0">
            <a:noAutofit/>
          </a:bodyPr>
          <a:lstStyle/>
          <a:p>
            <a:pPr lvl="0" algn="just"/>
            <a:r>
              <a:rPr lang="en-GB" dirty="0"/>
              <a:t>Demonstrates professional </a:t>
            </a:r>
            <a:r>
              <a:rPr lang="en-GB" dirty="0" err="1"/>
              <a:t>behavior</a:t>
            </a:r>
            <a:r>
              <a:rPr lang="en-GB" dirty="0"/>
              <a:t> as well as accountability and ethics in the application of industry best practices for planning, communication, collaboration, and responsible execution of work assignments.</a:t>
            </a:r>
          </a:p>
        </p:txBody>
      </p:sp>
      <p:sp>
        <p:nvSpPr>
          <p:cNvPr id="397" name="Google Shape;397;p42"/>
          <p:cNvSpPr txBox="1">
            <a:spLocks noGrp="1"/>
          </p:cNvSpPr>
          <p:nvPr>
            <p:ph type="title" idx="4"/>
          </p:nvPr>
        </p:nvSpPr>
        <p:spPr>
          <a:xfrm>
            <a:off x="68250" y="576000"/>
            <a:ext cx="839700" cy="493800"/>
          </a:xfrm>
        </p:spPr>
        <p:txBody>
          <a:bodyPr spcFirstLastPara="1" wrap="square" lIns="91425" tIns="91425" rIns="91425" bIns="91425" anchor="ctr" anchorCtr="0">
            <a:noAutofit/>
          </a:bodyPr>
          <a:lstStyle/>
          <a:p>
            <a:pPr lvl="0"/>
            <a:r>
              <a:rPr lang="en" dirty="0"/>
              <a:t>1.1</a:t>
            </a:r>
          </a:p>
        </p:txBody>
      </p:sp>
      <p:sp>
        <p:nvSpPr>
          <p:cNvPr id="398" name="Google Shape;398;p42"/>
          <p:cNvSpPr txBox="1">
            <a:spLocks noGrp="1"/>
          </p:cNvSpPr>
          <p:nvPr>
            <p:ph type="title" idx="5"/>
          </p:nvPr>
        </p:nvSpPr>
        <p:spPr>
          <a:xfrm>
            <a:off x="845550" y="576000"/>
            <a:ext cx="7315200" cy="493800"/>
          </a:xfrm>
        </p:spPr>
        <p:txBody>
          <a:bodyPr spcFirstLastPara="1" wrap="square" lIns="91425" tIns="91425" rIns="91425" bIns="91425" anchor="ctr" anchorCtr="0">
            <a:noAutofit/>
          </a:bodyPr>
          <a:lstStyle/>
          <a:p>
            <a:r>
              <a:rPr lang="en-GB" dirty="0"/>
              <a:t>Creates and updates plans to work effectively based on priorities with consideration of dependencies and risks, using sound estimates to achieve short and long-term project goals.	</a:t>
            </a:r>
          </a:p>
        </p:txBody>
      </p:sp>
      <p:sp>
        <p:nvSpPr>
          <p:cNvPr id="399" name="Google Shape;399;p42"/>
          <p:cNvSpPr txBox="1">
            <a:spLocks noGrp="1"/>
          </p:cNvSpPr>
          <p:nvPr>
            <p:ph type="title" idx="6"/>
          </p:nvPr>
        </p:nvSpPr>
        <p:spPr>
          <a:xfrm>
            <a:off x="846138" y="0"/>
            <a:ext cx="1631173" cy="576263"/>
          </a:xfrm>
        </p:spPr>
        <p:txBody>
          <a:bodyPr spcFirstLastPara="1" wrap="square" lIns="91425" tIns="91425" rIns="91425" bIns="91425" anchor="ctr" anchorCtr="0">
            <a:noAutofit/>
          </a:bodyPr>
          <a:lstStyle/>
          <a:p>
            <a:pPr lvl="0"/>
            <a:r>
              <a:rPr lang="en-US" sz="900" dirty="0"/>
              <a:t>Professional Practice</a:t>
            </a:r>
            <a:br>
              <a:rPr lang="en-US" dirty="0"/>
            </a:br>
            <a:endParaRPr lang="en-US" dirty="0"/>
          </a:p>
        </p:txBody>
      </p:sp>
    </p:spTree>
    <p:extLst>
      <p:ext uri="{BB962C8B-B14F-4D97-AF65-F5344CB8AC3E}">
        <p14:creationId xmlns:p14="http://schemas.microsoft.com/office/powerpoint/2010/main" val="21793547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1</a:t>
            </a:r>
            <a:endParaRPr/>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3/4</a:t>
            </a:r>
            <a:endParaRPr/>
          </a:p>
        </p:txBody>
      </p:sp>
      <p:sp>
        <p:nvSpPr>
          <p:cNvPr id="395" name="Google Shape;395;p42"/>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397" name="Google Shape;397;p42"/>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a:t>
            </a:r>
            <a:r>
              <a:rPr lang="en-NL" dirty="0"/>
              <a:t>4</a:t>
            </a:r>
            <a:endParaRPr dirty="0"/>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GB" dirty="0"/>
              <a:t>Regularly and objectively reviews progress on project and team goals and processes, reflecting on the strengths and weaknesses through peer reviews, and project management rituals.</a:t>
            </a:r>
            <a:endParaRPr dirty="0"/>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Professional Practice</a:t>
            </a:r>
            <a:br>
              <a:rPr lang="en-US" sz="900" dirty="0"/>
            </a:br>
            <a:endParaRPr sz="900" dirty="0"/>
          </a:p>
        </p:txBody>
      </p:sp>
      <p:sp>
        <p:nvSpPr>
          <p:cNvPr id="4" name="Title 3">
            <a:extLst>
              <a:ext uri="{FF2B5EF4-FFF2-40B4-BE49-F238E27FC236}">
                <a16:creationId xmlns:a16="http://schemas.microsoft.com/office/drawing/2014/main" id="{650B3869-4E9F-6515-582C-1A025EE030F2}"/>
              </a:ext>
            </a:extLst>
          </p:cNvPr>
          <p:cNvSpPr>
            <a:spLocks noGrp="1"/>
          </p:cNvSpPr>
          <p:nvPr>
            <p:ph type="title" idx="3"/>
          </p:nvPr>
        </p:nvSpPr>
        <p:spPr>
          <a:xfrm>
            <a:off x="2353796" y="0"/>
            <a:ext cx="4714504" cy="576000"/>
          </a:xfrm>
        </p:spPr>
        <p:txBody>
          <a:bodyPr/>
          <a:lstStyle/>
          <a:p>
            <a:pPr algn="just"/>
            <a:r>
              <a:rPr lang="en-GB" dirty="0"/>
              <a:t>Demonstrates professional </a:t>
            </a:r>
            <a:r>
              <a:rPr lang="en-GB" dirty="0" err="1"/>
              <a:t>behavior</a:t>
            </a:r>
            <a:r>
              <a:rPr lang="en-GB" dirty="0"/>
              <a:t> as well as accountability and ethics in the application of industry best practices for planning, communication, collaboration, and responsible execution of work assignments.</a:t>
            </a:r>
            <a:endParaRPr lang="en-NL" dirty="0"/>
          </a:p>
        </p:txBody>
      </p:sp>
    </p:spTree>
    <p:extLst>
      <p:ext uri="{BB962C8B-B14F-4D97-AF65-F5344CB8AC3E}">
        <p14:creationId xmlns:p14="http://schemas.microsoft.com/office/powerpoint/2010/main" val="2263231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274320" y="308799"/>
            <a:ext cx="2560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Learning Log</a:t>
            </a:r>
            <a:endParaRPr dirty="0"/>
          </a:p>
          <a:p>
            <a:pPr marL="0" lvl="0" indent="0" algn="ctr" rtl="0">
              <a:spcBef>
                <a:spcPts val="0"/>
              </a:spcBef>
              <a:spcAft>
                <a:spcPts val="0"/>
              </a:spcAft>
              <a:buNone/>
            </a:pPr>
            <a:r>
              <a:rPr lang="en" dirty="0"/>
              <a:t>Structure</a:t>
            </a:r>
            <a:endParaRPr dirty="0"/>
          </a:p>
        </p:txBody>
      </p:sp>
      <p:sp>
        <p:nvSpPr>
          <p:cNvPr id="109" name="Google Shape;109;p14"/>
          <p:cNvSpPr txBox="1">
            <a:spLocks noGrp="1"/>
          </p:cNvSpPr>
          <p:nvPr>
            <p:ph type="subTitle" idx="1"/>
          </p:nvPr>
        </p:nvSpPr>
        <p:spPr>
          <a:xfrm>
            <a:off x="274320" y="1860700"/>
            <a:ext cx="2560200" cy="301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t>Section A</a:t>
            </a:r>
            <a:endParaRPr sz="1400" dirty="0"/>
          </a:p>
          <a:p>
            <a:pPr marL="182880" lvl="0" indent="-180340" algn="l" rtl="0">
              <a:spcBef>
                <a:spcPts val="0"/>
              </a:spcBef>
              <a:spcAft>
                <a:spcPts val="0"/>
              </a:spcAft>
              <a:buSzPts val="1400"/>
              <a:buChar char="●"/>
            </a:pPr>
            <a:r>
              <a:rPr lang="en" sz="1400" dirty="0"/>
              <a:t>Starting this block</a:t>
            </a:r>
            <a:endParaRPr sz="1400" dirty="0"/>
          </a:p>
          <a:p>
            <a:pPr marL="182880" lvl="0" indent="-180340" algn="l" rtl="0">
              <a:spcBef>
                <a:spcPts val="0"/>
              </a:spcBef>
              <a:spcAft>
                <a:spcPts val="0"/>
              </a:spcAft>
              <a:buSzPts val="1400"/>
              <a:buChar char="●"/>
            </a:pPr>
            <a:r>
              <a:rPr lang="en" sz="1400" dirty="0"/>
              <a:t>Goals</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Section B </a:t>
            </a:r>
            <a:endParaRPr sz="1400" dirty="0"/>
          </a:p>
          <a:p>
            <a:pPr marL="182880" lvl="0" indent="-180340" algn="l" rtl="0">
              <a:spcBef>
                <a:spcPts val="0"/>
              </a:spcBef>
              <a:spcAft>
                <a:spcPts val="0"/>
              </a:spcAft>
              <a:buSzPts val="1400"/>
              <a:buChar char="●"/>
            </a:pPr>
            <a:r>
              <a:rPr lang="en" sz="1400" dirty="0"/>
              <a:t>Weekly log section</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Section C</a:t>
            </a:r>
            <a:endParaRPr sz="1400" dirty="0"/>
          </a:p>
          <a:p>
            <a:pPr marL="182880" indent="-180340" algn="l">
              <a:buSzPts val="1400"/>
              <a:buFont typeface="Roboto"/>
              <a:buChar char="●"/>
            </a:pPr>
            <a:r>
              <a:rPr lang="en-GB" sz="1400" dirty="0"/>
              <a:t>ILO section</a:t>
            </a:r>
          </a:p>
          <a:p>
            <a:pPr marL="2540" indent="0" algn="l">
              <a:buSzPts val="1400"/>
            </a:pPr>
            <a:endParaRPr lang="en-GB" sz="1400" dirty="0"/>
          </a:p>
          <a:p>
            <a:pPr marL="2540" indent="0" algn="l">
              <a:buSzPts val="1400"/>
            </a:pPr>
            <a:r>
              <a:rPr lang="en-GB" sz="1400" dirty="0"/>
              <a:t>Section D</a:t>
            </a:r>
          </a:p>
          <a:p>
            <a:pPr marL="182880" lvl="0" indent="-180340" algn="l" rtl="0">
              <a:spcBef>
                <a:spcPts val="0"/>
              </a:spcBef>
              <a:spcAft>
                <a:spcPts val="0"/>
              </a:spcAft>
              <a:buSzPts val="1400"/>
              <a:buChar char="●"/>
            </a:pPr>
            <a:r>
              <a:rPr lang="en" sz="1400" dirty="0"/>
              <a:t>Block reflection</a:t>
            </a:r>
            <a:endParaRPr sz="1400" dirty="0"/>
          </a:p>
        </p:txBody>
      </p:sp>
      <p:sp>
        <p:nvSpPr>
          <p:cNvPr id="110" name="Google Shape;110;p14"/>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b="1" u="sng" dirty="0"/>
              <a:t>Section A - My Plan		</a:t>
            </a:r>
            <a:r>
              <a:rPr lang="en" i="1" dirty="0"/>
              <a:t>Must be completed in </a:t>
            </a:r>
            <a:r>
              <a:rPr lang="en" i="1" u="sng" dirty="0"/>
              <a:t>week 1</a:t>
            </a:r>
            <a:endParaRPr i="1" u="sng" dirty="0"/>
          </a:p>
          <a:p>
            <a:pPr marL="0" lvl="0" indent="0" algn="l" rtl="0">
              <a:spcBef>
                <a:spcPts val="800"/>
              </a:spcBef>
              <a:spcAft>
                <a:spcPts val="0"/>
              </a:spcAft>
              <a:buNone/>
            </a:pPr>
            <a:r>
              <a:rPr lang="en" dirty="0"/>
              <a:t>Your plan describes your goals for the block. Starting with where you are right now, where do you want to be at the end of the block? I.e. what role(s) will you take responsibility for, and how will you demonstrate progress relevant to the ILOs for this block? What tasks and deliverables are best aligned with your role and the project brief?</a:t>
            </a:r>
            <a:endParaRPr dirty="0"/>
          </a:p>
          <a:p>
            <a:pPr marL="0" lvl="0" indent="0" algn="l" rtl="0">
              <a:spcBef>
                <a:spcPts val="800"/>
              </a:spcBef>
              <a:spcAft>
                <a:spcPts val="0"/>
              </a:spcAft>
              <a:buNone/>
            </a:pPr>
            <a:r>
              <a:rPr lang="en" sz="1200" b="1" u="sng" dirty="0"/>
              <a:t>Section B - Weekly Log	</a:t>
            </a:r>
            <a:r>
              <a:rPr lang="en" i="1" dirty="0"/>
              <a:t>Must be updated </a:t>
            </a:r>
            <a:r>
              <a:rPr lang="en" i="1" u="sng" dirty="0"/>
              <a:t>every week</a:t>
            </a:r>
            <a:endParaRPr i="1" u="sng" dirty="0"/>
          </a:p>
          <a:p>
            <a:pPr marL="0" lvl="0" indent="0" algn="l" rtl="0">
              <a:spcBef>
                <a:spcPts val="800"/>
              </a:spcBef>
              <a:spcAft>
                <a:spcPts val="0"/>
              </a:spcAft>
              <a:buNone/>
            </a:pPr>
            <a:r>
              <a:rPr lang="en" dirty="0"/>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dirty="0"/>
          </a:p>
          <a:p>
            <a:pPr marL="0" lvl="0" indent="0" algn="l" rtl="0">
              <a:spcBef>
                <a:spcPts val="800"/>
              </a:spcBef>
              <a:spcAft>
                <a:spcPts val="0"/>
              </a:spcAft>
              <a:buNone/>
            </a:pPr>
            <a:r>
              <a:rPr lang="en" dirty="0"/>
              <a:t>In such cases, you simply need to provide links to those artifacts and may include any explanatory comment or reflection you feel is appropriate. </a:t>
            </a:r>
            <a:endParaRPr dirty="0"/>
          </a:p>
          <a:p>
            <a:pPr marL="0" lvl="0" indent="0" algn="l" rtl="0">
              <a:spcBef>
                <a:spcPts val="800"/>
              </a:spcBef>
              <a:spcAft>
                <a:spcPts val="0"/>
              </a:spcAft>
              <a:buNone/>
            </a:pPr>
            <a:r>
              <a:rPr lang="en" dirty="0"/>
              <a:t>(Some reflection is almost always a good idea as it provides the foundation for Section C.)</a:t>
            </a:r>
            <a:endParaRPr dirty="0"/>
          </a:p>
          <a:p>
            <a:pPr marL="0" indent="0">
              <a:spcBef>
                <a:spcPts val="800"/>
              </a:spcBef>
              <a:buNone/>
            </a:pPr>
            <a:r>
              <a:rPr lang="en" sz="1200" b="1" u="sng" dirty="0">
                <a:latin typeface="Segoe UI"/>
                <a:cs typeface="Segoe UI"/>
              </a:rPr>
              <a:t>Section C - ILO’s </a:t>
            </a:r>
            <a:r>
              <a:rPr lang="en" i="1" dirty="0">
                <a:latin typeface="Segoe UI"/>
                <a:cs typeface="Segoe UI"/>
              </a:rPr>
              <a:t>Must be completed in </a:t>
            </a:r>
            <a:r>
              <a:rPr lang="en" i="1" u="sng" dirty="0">
                <a:latin typeface="Segoe UI"/>
                <a:cs typeface="Segoe UI"/>
              </a:rPr>
              <a:t>week 7</a:t>
            </a:r>
            <a:r>
              <a:rPr lang="en" i="1" dirty="0">
                <a:latin typeface="Segoe UI"/>
                <a:cs typeface="Segoe UI"/>
              </a:rPr>
              <a:t>, but should be updated </a:t>
            </a:r>
            <a:r>
              <a:rPr lang="en" i="1" u="sng" dirty="0">
                <a:latin typeface="Segoe UI"/>
                <a:cs typeface="Segoe UI"/>
              </a:rPr>
              <a:t>regularly</a:t>
            </a:r>
            <a:endParaRPr lang="en-US" dirty="0">
              <a:latin typeface="Segoe UI"/>
              <a:cs typeface="Segoe UI"/>
            </a:endParaRPr>
          </a:p>
          <a:p>
            <a:pPr marL="0" indent="0">
              <a:spcBef>
                <a:spcPts val="800"/>
              </a:spcBef>
              <a:buNone/>
            </a:pPr>
            <a:r>
              <a:rPr lang="en" dirty="0">
                <a:latin typeface="Segoe UI"/>
                <a:cs typeface="Segoe UI"/>
              </a:rPr>
              <a:t>This is where you link your evidence to each of the Intended Learning Outcomes of this block.</a:t>
            </a:r>
            <a:endParaRPr lang="en" dirty="0"/>
          </a:p>
          <a:p>
            <a:pPr marL="0" indent="0">
              <a:spcBef>
                <a:spcPts val="800"/>
              </a:spcBef>
              <a:buNone/>
            </a:pPr>
            <a:r>
              <a:rPr lang="en" sz="1200" b="1" u="sng" dirty="0"/>
              <a:t>Section D - Reflection	</a:t>
            </a:r>
            <a:r>
              <a:rPr lang="en" i="1" dirty="0"/>
              <a:t>Must be completed in </a:t>
            </a:r>
            <a:r>
              <a:rPr lang="en" i="1" u="sng" dirty="0"/>
              <a:t>week 7</a:t>
            </a:r>
            <a:endParaRPr i="1" u="sng" dirty="0"/>
          </a:p>
          <a:p>
            <a:pPr marL="0" lvl="0" indent="0" algn="l" rtl="0">
              <a:spcBef>
                <a:spcPts val="800"/>
              </a:spcBef>
              <a:spcAft>
                <a:spcPts val="800"/>
              </a:spcAft>
              <a:buNone/>
            </a:pPr>
            <a:r>
              <a:rPr lang="en" dirty="0"/>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1</a:t>
            </a:r>
            <a:endParaRPr/>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3/4</a:t>
            </a:r>
            <a:endParaRPr dirty="0"/>
          </a:p>
        </p:txBody>
      </p:sp>
      <p:sp>
        <p:nvSpPr>
          <p:cNvPr id="395" name="Google Shape;395;p42"/>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396" name="Google Shape;396;p42"/>
          <p:cNvSpPr txBox="1">
            <a:spLocks noGrp="1"/>
          </p:cNvSpPr>
          <p:nvPr>
            <p:ph type="title" idx="3"/>
          </p:nvPr>
        </p:nvSpPr>
        <p:spPr>
          <a:xfrm>
            <a:off x="2049462" y="0"/>
            <a:ext cx="4927410" cy="5760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GB" dirty="0"/>
              <a:t>Demonstrates professional </a:t>
            </a:r>
            <a:r>
              <a:rPr lang="en-GB" dirty="0" err="1"/>
              <a:t>behavior</a:t>
            </a:r>
            <a:r>
              <a:rPr lang="en-GB" dirty="0"/>
              <a:t> as well as accountability and ethics in the application of industry best practices for planning, communication, collaboration, and responsible execution of work assignments.</a:t>
            </a:r>
          </a:p>
        </p:txBody>
      </p:sp>
      <p:sp>
        <p:nvSpPr>
          <p:cNvPr id="397" name="Google Shape;397;p42"/>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a:t>
            </a:r>
            <a:r>
              <a:rPr lang="en-NL" dirty="0"/>
              <a:t>5</a:t>
            </a:r>
            <a:endParaRPr dirty="0"/>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GB" dirty="0"/>
              <a:t>Communicates effectively adjusting to varied communication styles and intercultural differences in team work.	</a:t>
            </a:r>
            <a:endParaRPr dirty="0"/>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Professional Practice</a:t>
            </a:r>
            <a:br>
              <a:rPr lang="en-US" sz="900" dirty="0"/>
            </a:br>
            <a:endParaRPr sz="900" dirty="0"/>
          </a:p>
        </p:txBody>
      </p:sp>
    </p:spTree>
    <p:extLst>
      <p:ext uri="{BB962C8B-B14F-4D97-AF65-F5344CB8AC3E}">
        <p14:creationId xmlns:p14="http://schemas.microsoft.com/office/powerpoint/2010/main" val="40289708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1</a:t>
            </a:r>
            <a:endParaRPr/>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3/4</a:t>
            </a:r>
            <a:endParaRPr/>
          </a:p>
        </p:txBody>
      </p:sp>
      <p:sp>
        <p:nvSpPr>
          <p:cNvPr id="395" name="Google Shape;395;p42"/>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396" name="Google Shape;396;p42"/>
          <p:cNvSpPr txBox="1">
            <a:spLocks noGrp="1"/>
          </p:cNvSpPr>
          <p:nvPr>
            <p:ph type="title" idx="3"/>
          </p:nvPr>
        </p:nvSpPr>
        <p:spPr>
          <a:xfrm>
            <a:off x="2049461" y="0"/>
            <a:ext cx="4617227" cy="5760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GB" dirty="0"/>
              <a:t>Demonstrates professional </a:t>
            </a:r>
            <a:r>
              <a:rPr lang="en-GB" dirty="0" err="1"/>
              <a:t>behavior</a:t>
            </a:r>
            <a:r>
              <a:rPr lang="en-GB" dirty="0"/>
              <a:t> as well as accountability and ethics in the application of industry best practices for planning, communication, collaboration, and responsible execution of work assignments.</a:t>
            </a:r>
          </a:p>
        </p:txBody>
      </p:sp>
      <p:sp>
        <p:nvSpPr>
          <p:cNvPr id="397" name="Google Shape;397;p42"/>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a:t>
            </a:r>
            <a:r>
              <a:rPr lang="en-NL" dirty="0"/>
              <a:t>6</a:t>
            </a:r>
            <a:endParaRPr dirty="0"/>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GB" dirty="0"/>
              <a:t>Takes responsibility for their role within the team and demonstrates commitment to the team goals in a positive and constructive manner.	</a:t>
            </a:r>
            <a:endParaRPr dirty="0"/>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Professional Practice</a:t>
            </a:r>
            <a:br>
              <a:rPr lang="en-US" sz="900" dirty="0"/>
            </a:br>
            <a:endParaRPr sz="900" dirty="0"/>
          </a:p>
        </p:txBody>
      </p:sp>
    </p:spTree>
    <p:extLst>
      <p:ext uri="{BB962C8B-B14F-4D97-AF65-F5344CB8AC3E}">
        <p14:creationId xmlns:p14="http://schemas.microsoft.com/office/powerpoint/2010/main" val="9842723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a:t>
            </a:r>
            <a:r>
              <a:rPr lang="en-NL" dirty="0"/>
              <a:t>2</a:t>
            </a:r>
            <a:endParaRPr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Personal Development</a:t>
            </a:r>
            <a:endParaRPr/>
          </a:p>
          <a:p>
            <a:pPr marL="0" lvl="0" indent="0" algn="ctr" rtl="0">
              <a:spcBef>
                <a:spcPts val="0"/>
              </a:spcBef>
              <a:spcAft>
                <a:spcPts val="0"/>
              </a:spcAft>
              <a:buNone/>
            </a:pPr>
            <a:r>
              <a:rPr lang="en"/>
              <a:t>&amp; Academic Practice</a:t>
            </a:r>
            <a:endParaRPr/>
          </a:p>
        </p:txBody>
      </p:sp>
      <p:sp>
        <p:nvSpPr>
          <p:cNvPr id="365" name="Google Shape;365;p3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GB" dirty="0"/>
              <a:t>Demonstrates self-exploration and personal development, good academic practices in learning how to learn and the acquisition of professional knowledge through research, study, analysis, applied practice, discussion and reporting.</a:t>
            </a:r>
            <a:endParaRPr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dirty="0">
                <a:solidFill>
                  <a:srgbClr val="999999"/>
                </a:solidFill>
                <a:latin typeface="Roboto"/>
                <a:ea typeface="Roboto"/>
                <a:cs typeface="Roboto"/>
                <a:sym typeface="Roboto"/>
              </a:rPr>
              <a:t>2</a:t>
            </a:r>
            <a:endParaRPr sz="40000" dirty="0">
              <a:solidFill>
                <a:srgbClr val="999999"/>
              </a:solidFill>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8"/>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2</a:t>
            </a:r>
            <a:endParaRPr/>
          </a:p>
        </p:txBody>
      </p:sp>
      <p:sp>
        <p:nvSpPr>
          <p:cNvPr id="457" name="Google Shape;457;p48"/>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4/4</a:t>
            </a:r>
            <a:endParaRPr/>
          </a:p>
        </p:txBody>
      </p:sp>
      <p:sp>
        <p:nvSpPr>
          <p:cNvPr id="458" name="Google Shape;458;p48"/>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7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dirty="0"/>
          </a:p>
        </p:txBody>
      </p:sp>
      <p:sp>
        <p:nvSpPr>
          <p:cNvPr id="459" name="Google Shape;459;p48"/>
          <p:cNvSpPr txBox="1">
            <a:spLocks noGrp="1"/>
          </p:cNvSpPr>
          <p:nvPr>
            <p:ph type="title" idx="3"/>
          </p:nvPr>
        </p:nvSpPr>
        <p:spPr>
          <a:xfrm>
            <a:off x="2049461" y="0"/>
            <a:ext cx="4850691" cy="5760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GB" dirty="0"/>
              <a:t>Demonstrates self-exploration and personal development, good academic practices in learning how to learn and the acquisition of professional knowledge through research, study, analysis, applied practice, discussion and reporting.</a:t>
            </a:r>
          </a:p>
        </p:txBody>
      </p:sp>
      <p:sp>
        <p:nvSpPr>
          <p:cNvPr id="460" name="Google Shape;460;p48"/>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2.</a:t>
            </a:r>
            <a:r>
              <a:rPr lang="en-NL" dirty="0"/>
              <a:t>1</a:t>
            </a:r>
            <a:endParaRPr dirty="0"/>
          </a:p>
        </p:txBody>
      </p:sp>
      <p:sp>
        <p:nvSpPr>
          <p:cNvPr id="461" name="Google Shape;461;p48"/>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b="0" i="0" u="none" strike="noStrike" dirty="0">
                <a:solidFill>
                  <a:schemeClr val="bg1"/>
                </a:solidFill>
                <a:effectLst/>
                <a:latin typeface="Calibri" panose="020F0502020204030204" pitchFamily="34" charset="0"/>
              </a:rPr>
              <a:t>Sets SMARTER goals in alignment with the project brief, content of the assessment rubric, and personal long-term goals.</a:t>
            </a:r>
            <a:endParaRPr lang="en-GB" dirty="0">
              <a:solidFill>
                <a:schemeClr val="bg1"/>
              </a:solidFill>
            </a:endParaRPr>
          </a:p>
        </p:txBody>
      </p:sp>
      <p:sp>
        <p:nvSpPr>
          <p:cNvPr id="462" name="Google Shape;462;p48"/>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Professional Practice</a:t>
            </a: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3</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Legal</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lgn="just"/>
            <a:r>
              <a:rPr lang="en-GB" b="1" i="0" u="none" strike="noStrike" dirty="0">
                <a:solidFill>
                  <a:schemeClr val="bg1"/>
                </a:solidFill>
                <a:effectLst/>
                <a:latin typeface="Calibri" panose="020F0502020204030204" pitchFamily="34" charset="0"/>
              </a:rPr>
              <a:t>The student demonstrates knowledge of relevant legal frameworks by providing evidence of legal decision-making while working with data.		</a:t>
            </a:r>
            <a:endParaRPr lang="nl-NL" dirty="0">
              <a:solidFill>
                <a:schemeClr val="bg1"/>
              </a:solidFill>
            </a:endParaRPr>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3</a:t>
            </a:r>
            <a:endParaRPr sz="40000">
              <a:solidFill>
                <a:srgbClr val="999999"/>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3</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3.1</a:t>
            </a:r>
            <a:endParaRPr>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GB" dirty="0"/>
              <a:t>Demonstrates the basic knowledge of </a:t>
            </a:r>
            <a:r>
              <a:rPr lang="en-GB" dirty="0" err="1"/>
              <a:t>european</a:t>
            </a:r>
            <a:r>
              <a:rPr lang="en-GB" dirty="0"/>
              <a:t> legal frameworks governing AI by providing evidence of legal decision-making while working with (privacy-sensitive) data.</a:t>
            </a:r>
            <a:endParaRPr dirty="0"/>
          </a:p>
        </p:txBody>
      </p:sp>
      <p:sp>
        <p:nvSpPr>
          <p:cNvPr id="8" name="Google Shape;459;p48">
            <a:extLst>
              <a:ext uri="{FF2B5EF4-FFF2-40B4-BE49-F238E27FC236}">
                <a16:creationId xmlns:a16="http://schemas.microsoft.com/office/drawing/2014/main" id="{DE8B85CC-86BE-FFBA-5E25-9E5D1318CD48}"/>
              </a:ext>
            </a:extLst>
          </p:cNvPr>
          <p:cNvSpPr txBox="1">
            <a:spLocks noGrp="1"/>
          </p:cNvSpPr>
          <p:nvPr>
            <p:ph type="title" idx="3"/>
          </p:nvPr>
        </p:nvSpPr>
        <p:spPr>
          <a:xfrm>
            <a:off x="2049461" y="0"/>
            <a:ext cx="4708020" cy="576000"/>
          </a:xfrm>
          <a:prstGeom prst="rect">
            <a:avLst/>
          </a:prstGeom>
        </p:spPr>
        <p:txBody>
          <a:bodyPr spcFirstLastPara="1" wrap="square" lIns="91425" tIns="91425" rIns="91425" bIns="91425" anchor="ctr" anchorCtr="0">
            <a:noAutofit/>
          </a:bodyPr>
          <a:lstStyle/>
          <a:p>
            <a:pPr algn="just"/>
            <a:r>
              <a:rPr lang="en-GB" b="1" i="0" u="none" strike="noStrike" dirty="0">
                <a:solidFill>
                  <a:schemeClr val="bg1"/>
                </a:solidFill>
                <a:effectLst/>
                <a:latin typeface="Calibri" panose="020F0502020204030204" pitchFamily="34" charset="0"/>
              </a:rPr>
              <a:t>The student demonstrates knowledge of relevant legal frameworks by providing evidence of legal decision-making while working with data.	</a:t>
            </a:r>
            <a:endParaRPr lang="nl-NL" dirty="0">
              <a:solidFill>
                <a:schemeClr val="bg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4</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Business understanding</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lgn="l"/>
            <a:r>
              <a:rPr lang="en-GB" dirty="0"/>
              <a:t>The student is capable to develop a project proposal and deliver an impactful presentation to communicate the business values, objectives, and outcomes. </a:t>
            </a:r>
            <a:endParaRPr lang="nl-NL"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4</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41115616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4</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4</a:t>
            </a:r>
            <a:r>
              <a:rPr lang="en">
                <a:solidFill>
                  <a:srgbClr val="FFFFFF"/>
                </a:solidFill>
              </a:rPr>
              <a:t>.1</a:t>
            </a:r>
            <a:endParaRPr>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GB" dirty="0"/>
              <a:t>Demonstrates ability to develop a compelling project proposal and deliver an impactful presentation that effectively communicates  business value, objectives, and outcomes of the proposed project.</a:t>
            </a:r>
            <a:endParaRPr lang="nl-NL" dirty="0"/>
          </a:p>
        </p:txBody>
      </p:sp>
      <p:sp>
        <p:nvSpPr>
          <p:cNvPr id="7" name="Google Shape;459;p48">
            <a:extLst>
              <a:ext uri="{FF2B5EF4-FFF2-40B4-BE49-F238E27FC236}">
                <a16:creationId xmlns:a16="http://schemas.microsoft.com/office/drawing/2014/main" id="{53BB9E1B-97C5-2DA9-6DD8-8B90626EFB7C}"/>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r>
              <a:rPr lang="en-GB" dirty="0"/>
              <a:t>The student is capable to develop a project proposal and deliver an impactful presentation to communicate the business values, objectives, and outcomes. </a:t>
            </a:r>
            <a:endParaRPr lang="nl-NL" dirty="0"/>
          </a:p>
        </p:txBody>
      </p:sp>
    </p:spTree>
    <p:extLst>
      <p:ext uri="{BB962C8B-B14F-4D97-AF65-F5344CB8AC3E}">
        <p14:creationId xmlns:p14="http://schemas.microsoft.com/office/powerpoint/2010/main" val="38890678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5</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dirty="0"/>
              <a:t>Data Understanding and Preparation</a:t>
            </a:r>
            <a:endParaRPr lang="nl-NL" dirty="0"/>
          </a:p>
        </p:txBody>
      </p:sp>
      <p:sp>
        <p:nvSpPr>
          <p:cNvPr id="469" name="Google Shape;469;p49"/>
          <p:cNvSpPr txBox="1">
            <a:spLocks noGrp="1"/>
          </p:cNvSpPr>
          <p:nvPr>
            <p:ph type="subTitle" idx="2"/>
          </p:nvPr>
        </p:nvSpPr>
        <p:spPr>
          <a:xfrm>
            <a:off x="3200400" y="3353563"/>
            <a:ext cx="5612860" cy="685800"/>
          </a:xfrm>
          <a:prstGeom prst="rect">
            <a:avLst/>
          </a:prstGeom>
        </p:spPr>
        <p:txBody>
          <a:bodyPr spcFirstLastPara="1" wrap="square" lIns="91425" tIns="91425" rIns="91425" bIns="91425" anchor="ctr" anchorCtr="0">
            <a:noAutofit/>
          </a:bodyPr>
          <a:lstStyle/>
          <a:p>
            <a:pPr marL="0" indent="0" algn="l"/>
            <a:r>
              <a:rPr lang="en-GB" dirty="0"/>
              <a:t>The student is able to collect, combine, explore, and </a:t>
            </a:r>
            <a:r>
              <a:rPr lang="en-GB" dirty="0" err="1"/>
              <a:t>preprocess</a:t>
            </a:r>
            <a:r>
              <a:rPr lang="en-GB" dirty="0"/>
              <a:t>  data, while assessing data quality, and providing recommendations to improve the data management strategy. </a:t>
            </a:r>
            <a:endParaRPr lang="nl-NL"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5</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8384853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5</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5.1</a:t>
            </a:r>
            <a:endParaRPr>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GB" b="0" i="0" u="none" strike="noStrike" dirty="0">
                <a:solidFill>
                  <a:schemeClr val="bg1"/>
                </a:solidFill>
                <a:effectLst/>
                <a:latin typeface="Calibri" panose="020F0502020204030204" pitchFamily="34" charset="0"/>
              </a:rPr>
              <a:t>Shows understanding of the data and is able to </a:t>
            </a:r>
            <a:r>
              <a:rPr lang="en-GB" b="0" i="0" u="none" strike="noStrike" dirty="0" err="1">
                <a:solidFill>
                  <a:schemeClr val="bg1"/>
                </a:solidFill>
                <a:effectLst/>
                <a:latin typeface="Calibri" panose="020F0502020204030204" pitchFamily="34" charset="0"/>
              </a:rPr>
              <a:t>preprocess</a:t>
            </a:r>
            <a:r>
              <a:rPr lang="en-GB" b="0" i="0" u="none" strike="noStrike" dirty="0">
                <a:solidFill>
                  <a:schemeClr val="bg1"/>
                </a:solidFill>
                <a:effectLst/>
                <a:latin typeface="Calibri" panose="020F0502020204030204" pitchFamily="34" charset="0"/>
              </a:rPr>
              <a:t> a dataset which is suited for further modelling.</a:t>
            </a:r>
            <a:endParaRPr lang="nl-NL" dirty="0">
              <a:solidFill>
                <a:schemeClr val="bg1"/>
              </a:solidFill>
            </a:endParaRPr>
          </a:p>
        </p:txBody>
      </p:sp>
      <p:sp>
        <p:nvSpPr>
          <p:cNvPr id="9" name="Google Shape;459;p48">
            <a:extLst>
              <a:ext uri="{FF2B5EF4-FFF2-40B4-BE49-F238E27FC236}">
                <a16:creationId xmlns:a16="http://schemas.microsoft.com/office/drawing/2014/main" id="{036C8E7A-7443-2E9F-2EE1-AED83B479FF4}"/>
              </a:ext>
            </a:extLst>
          </p:cNvPr>
          <p:cNvSpPr txBox="1">
            <a:spLocks noGrp="1"/>
          </p:cNvSpPr>
          <p:nvPr>
            <p:ph type="title" idx="3"/>
          </p:nvPr>
        </p:nvSpPr>
        <p:spPr>
          <a:xfrm>
            <a:off x="2049462" y="0"/>
            <a:ext cx="4772870" cy="576000"/>
          </a:xfrm>
          <a:prstGeom prst="rect">
            <a:avLst/>
          </a:prstGeom>
        </p:spPr>
        <p:txBody>
          <a:bodyPr spcFirstLastPara="1" wrap="square" lIns="91425" tIns="91425" rIns="91425" bIns="91425" anchor="ctr" anchorCtr="0">
            <a:noAutofit/>
          </a:bodyPr>
          <a:lstStyle/>
          <a:p>
            <a:r>
              <a:rPr lang="en-GB" dirty="0"/>
              <a:t>The student is able to collect, combine, explore, and </a:t>
            </a:r>
            <a:r>
              <a:rPr lang="en-GB" dirty="0" err="1"/>
              <a:t>preprocess</a:t>
            </a:r>
            <a:r>
              <a:rPr lang="en-GB" dirty="0"/>
              <a:t>  data, while assessing data quality, and providing recommendations to improve the data management strategy.  </a:t>
            </a:r>
            <a:endParaRPr lang="nl-NL" dirty="0"/>
          </a:p>
        </p:txBody>
      </p:sp>
    </p:spTree>
    <p:extLst>
      <p:ext uri="{BB962C8B-B14F-4D97-AF65-F5344CB8AC3E}">
        <p14:creationId xmlns:p14="http://schemas.microsoft.com/office/powerpoint/2010/main" val="28647737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Goal Setting</a:t>
            </a:r>
            <a:endParaRPr lang="en-US" sz="3000"/>
          </a:p>
        </p:txBody>
      </p:sp>
      <p:sp>
        <p:nvSpPr>
          <p:cNvPr id="155" name="Google Shape;155;p19"/>
          <p:cNvSpPr txBox="1"/>
          <p:nvPr/>
        </p:nvSpPr>
        <p:spPr>
          <a:xfrm>
            <a:off x="-76913" y="255222"/>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sym typeface="Roboto"/>
              </a:rPr>
              <a:t>A</a:t>
            </a:r>
            <a:endParaRPr sz="40000" dirty="0">
              <a:solidFill>
                <a:srgbClr val="999999"/>
              </a:solidFill>
              <a:latin typeface="Roboto"/>
              <a:ea typeface="Roboto"/>
              <a:cs typeface="Roboto"/>
              <a:sym typeface="Roboto"/>
            </a:endParaRPr>
          </a:p>
        </p:txBody>
      </p:sp>
      <p:sp>
        <p:nvSpPr>
          <p:cNvPr id="2" name="Rectangle: Rounded Corners 1">
            <a:extLst>
              <a:ext uri="{FF2B5EF4-FFF2-40B4-BE49-F238E27FC236}">
                <a16:creationId xmlns:a16="http://schemas.microsoft.com/office/drawing/2014/main" id="{4E84F48E-9152-454D-9754-FA0D0AD81F68}"/>
              </a:ext>
            </a:extLst>
          </p:cNvPr>
          <p:cNvSpPr/>
          <p:nvPr/>
        </p:nvSpPr>
        <p:spPr>
          <a:xfrm>
            <a:off x="2033752" y="404648"/>
            <a:ext cx="6232634" cy="73046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effectLst/>
                <a:latin typeface="Open Sans" panose="020B0606030504020204" pitchFamily="34" charset="0"/>
                <a:ea typeface="Open Sans" panose="020B0606030504020204" pitchFamily="34" charset="0"/>
                <a:cs typeface="Times New Roman" panose="02020603050405020304" pitchFamily="18" charset="0"/>
              </a:rPr>
              <a:t>The student sets ambitious, S.M.A.R.T./ C.L.E.A.R goals in alignment with the project brief, their chosen role(s), content of the assessment rubric and their personal long-term goals</a:t>
            </a:r>
            <a:endParaRPr lang="en-US" sz="11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a:t>
            </a:r>
            <a:r>
              <a:rPr lang="en-NL" dirty="0"/>
              <a:t>6</a:t>
            </a:r>
            <a:endParaRPr dirty="0"/>
          </a:p>
        </p:txBody>
      </p:sp>
      <p:sp>
        <p:nvSpPr>
          <p:cNvPr id="468" name="Google Shape;468;p49"/>
          <p:cNvSpPr txBox="1">
            <a:spLocks noGrp="1"/>
          </p:cNvSpPr>
          <p:nvPr>
            <p:ph type="subTitle" idx="1"/>
          </p:nvPr>
        </p:nvSpPr>
        <p:spPr>
          <a:xfrm>
            <a:off x="1913106" y="2503171"/>
            <a:ext cx="6773694"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Data Modelling, Evaluation, and Iteration</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lgn="l"/>
            <a:r>
              <a:rPr lang="en-GB" dirty="0"/>
              <a:t>The student is able to select, implement and evaluate machine learning models, and improve their performance through iteration(s) to meet the business requirement. </a:t>
            </a:r>
            <a:endParaRPr lang="nl-NL"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dirty="0">
                <a:solidFill>
                  <a:srgbClr val="999999"/>
                </a:solidFill>
                <a:latin typeface="Roboto"/>
                <a:ea typeface="Roboto"/>
                <a:cs typeface="Roboto"/>
                <a:sym typeface="Roboto"/>
              </a:rPr>
              <a:t>6</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22185882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NL" dirty="0"/>
              <a:t>6</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6</a:t>
            </a:r>
            <a:r>
              <a:rPr lang="en" dirty="0">
                <a:solidFill>
                  <a:srgbClr val="FFFFFF"/>
                </a:solidFill>
              </a:rPr>
              <a:t>.</a:t>
            </a:r>
            <a:r>
              <a:rPr lang="en-NL" dirty="0"/>
              <a:t>1</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GB" dirty="0"/>
              <a:t>Demonstrates basic knowledge of modelling, evaluation, and iteration in developing both traditional and deep machine learning models, as well as understanding of the concept of the trade-off between model complexity and performance.</a:t>
            </a:r>
            <a:endParaRPr lang="nl-NL" dirty="0"/>
          </a:p>
        </p:txBody>
      </p:sp>
      <p:sp>
        <p:nvSpPr>
          <p:cNvPr id="7" name="Google Shape;459;p48">
            <a:extLst>
              <a:ext uri="{FF2B5EF4-FFF2-40B4-BE49-F238E27FC236}">
                <a16:creationId xmlns:a16="http://schemas.microsoft.com/office/drawing/2014/main" id="{5161B9CD-FD90-1846-8EE0-48554F0A839A}"/>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r>
              <a:rPr lang="en-GB" dirty="0"/>
              <a:t>The student is able to select, implement and evaluate machine learning models, and improve their performance through iteration(s) to meet the business requirement. </a:t>
            </a:r>
            <a:endParaRPr lang="nl-NL" dirty="0"/>
          </a:p>
        </p:txBody>
      </p:sp>
    </p:spTree>
    <p:extLst>
      <p:ext uri="{BB962C8B-B14F-4D97-AF65-F5344CB8AC3E}">
        <p14:creationId xmlns:p14="http://schemas.microsoft.com/office/powerpoint/2010/main" val="2291567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a:t>
            </a:r>
            <a:r>
              <a:rPr lang="en-NL" dirty="0"/>
              <a:t>7</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Deployment </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lgn="l"/>
            <a:r>
              <a:rPr lang="en-GB" dirty="0"/>
              <a:t>The student is able to deliver value to the stakeholders by delivering production-ready code that is designed to be implemented into practical real-world scenarios such as applications or products.</a:t>
            </a:r>
            <a:endParaRPr lang="nl-NL"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dirty="0">
                <a:solidFill>
                  <a:srgbClr val="999999"/>
                </a:solidFill>
                <a:latin typeface="Roboto"/>
                <a:ea typeface="Roboto"/>
                <a:cs typeface="Roboto"/>
                <a:sym typeface="Roboto"/>
              </a:rPr>
              <a:t>7</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21824350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NL" dirty="0"/>
              <a:t>7</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solidFill>
                  <a:srgbClr val="FFFFFF"/>
                </a:solidFill>
              </a:rPr>
              <a:t>7</a:t>
            </a:r>
            <a:r>
              <a:rPr lang="en" dirty="0">
                <a:solidFill>
                  <a:srgbClr val="FFFFFF"/>
                </a:solidFill>
              </a:rPr>
              <a:t>.</a:t>
            </a:r>
            <a:r>
              <a:rPr lang="en-NL" dirty="0"/>
              <a:t>1</a:t>
            </a:r>
            <a:endParaRPr dirty="0">
              <a:solidFill>
                <a:srgbClr val="FFFFFF"/>
              </a:solidFill>
            </a:endParaRPr>
          </a:p>
        </p:txBody>
      </p:sp>
      <p:sp>
        <p:nvSpPr>
          <p:cNvPr id="480" name="Google Shape;480;p50"/>
          <p:cNvSpPr txBox="1">
            <a:spLocks noGrp="1"/>
          </p:cNvSpPr>
          <p:nvPr>
            <p:ph type="title" idx="5"/>
          </p:nvPr>
        </p:nvSpPr>
        <p:spPr>
          <a:xfrm>
            <a:off x="845550" y="576000"/>
            <a:ext cx="7566930" cy="493800"/>
          </a:xfrm>
          <a:prstGeom prst="rect">
            <a:avLst/>
          </a:prstGeom>
        </p:spPr>
        <p:txBody>
          <a:bodyPr spcFirstLastPara="1" wrap="square" lIns="91425" tIns="91425" rIns="91425" bIns="91425" anchor="ctr" anchorCtr="0">
            <a:noAutofit/>
          </a:bodyPr>
          <a:lstStyle/>
          <a:p>
            <a:r>
              <a:rPr lang="en-GB" b="0" i="0" u="none" strike="noStrike" dirty="0">
                <a:solidFill>
                  <a:schemeClr val="bg1"/>
                </a:solidFill>
                <a:effectLst/>
                <a:latin typeface="Calibri" panose="020F0502020204030204" pitchFamily="34" charset="0"/>
              </a:rPr>
              <a:t>Delivers value to the stakeholders by providing production-ready code that can be implemented into practical real-world scenarios through a proof of concept deployment.</a:t>
            </a:r>
            <a:endParaRPr lang="nl-NL" dirty="0">
              <a:solidFill>
                <a:schemeClr val="bg1"/>
              </a:solidFill>
            </a:endParaRPr>
          </a:p>
        </p:txBody>
      </p:sp>
      <p:sp>
        <p:nvSpPr>
          <p:cNvPr id="7" name="Google Shape;459;p48">
            <a:extLst>
              <a:ext uri="{FF2B5EF4-FFF2-40B4-BE49-F238E27FC236}">
                <a16:creationId xmlns:a16="http://schemas.microsoft.com/office/drawing/2014/main" id="{08489BA6-ACAD-1AB4-6386-756898FD857B}"/>
              </a:ext>
            </a:extLst>
          </p:cNvPr>
          <p:cNvSpPr txBox="1">
            <a:spLocks noGrp="1"/>
          </p:cNvSpPr>
          <p:nvPr>
            <p:ph type="title" idx="3"/>
          </p:nvPr>
        </p:nvSpPr>
        <p:spPr>
          <a:xfrm>
            <a:off x="1348902" y="0"/>
            <a:ext cx="5025958" cy="576000"/>
          </a:xfrm>
          <a:prstGeom prst="rect">
            <a:avLst/>
          </a:prstGeom>
        </p:spPr>
        <p:txBody>
          <a:bodyPr spcFirstLastPara="1" wrap="square" lIns="91425" tIns="91425" rIns="91425" bIns="91425" anchor="ctr" anchorCtr="0">
            <a:noAutofit/>
          </a:bodyPr>
          <a:lstStyle/>
          <a:p>
            <a:r>
              <a:rPr lang="en-GB" dirty="0"/>
              <a:t>The student is able to deliver value to the stakeholders by delivering production-ready code that is designed to be implemented into practical real-world scenarios such as applications or products.</a:t>
            </a:r>
            <a:endParaRPr lang="nl-NL" dirty="0"/>
          </a:p>
        </p:txBody>
      </p:sp>
    </p:spTree>
    <p:extLst>
      <p:ext uri="{BB962C8B-B14F-4D97-AF65-F5344CB8AC3E}">
        <p14:creationId xmlns:p14="http://schemas.microsoft.com/office/powerpoint/2010/main" val="10313118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t>
            </a:r>
            <a:r>
              <a:rPr lang="en-NL" dirty="0" err="1"/>
              <a:t>edal</a:t>
            </a:r>
            <a:r>
              <a:rPr lang="en-NL" dirty="0"/>
              <a:t> Challenges</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Going the extra mile!</a:t>
            </a:r>
            <a:endParaRPr dirty="0"/>
          </a:p>
        </p:txBody>
      </p:sp>
      <p:pic>
        <p:nvPicPr>
          <p:cNvPr id="7" name="Graphic 6" descr="Medal">
            <a:extLst>
              <a:ext uri="{FF2B5EF4-FFF2-40B4-BE49-F238E27FC236}">
                <a16:creationId xmlns:a16="http://schemas.microsoft.com/office/drawing/2014/main" id="{2C2C6876-7040-0594-5C65-F9EFF1B3B3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666" y="1379845"/>
            <a:ext cx="3492405" cy="3492405"/>
          </a:xfrm>
          <a:prstGeom prst="rect">
            <a:avLst/>
          </a:prstGeom>
        </p:spPr>
      </p:pic>
    </p:spTree>
    <p:extLst>
      <p:ext uri="{BB962C8B-B14F-4D97-AF65-F5344CB8AC3E}">
        <p14:creationId xmlns:p14="http://schemas.microsoft.com/office/powerpoint/2010/main" val="283295181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a:t>
            </a:r>
            <a:r>
              <a:rPr lang="en-NL" dirty="0" err="1"/>
              <a:t>ut</a:t>
            </a:r>
            <a:r>
              <a:rPr lang="en-NL" dirty="0"/>
              <a:t> your evidence down here to receive a medal!</a:t>
            </a:r>
            <a:endParaRPr lang="en-GB" dirty="0"/>
          </a:p>
        </p:txBody>
      </p:sp>
      <p:sp>
        <p:nvSpPr>
          <p:cNvPr id="7" name="Google Shape;459;p48">
            <a:extLst>
              <a:ext uri="{FF2B5EF4-FFF2-40B4-BE49-F238E27FC236}">
                <a16:creationId xmlns:a16="http://schemas.microsoft.com/office/drawing/2014/main" id="{5161B9CD-FD90-1846-8EE0-48554F0A839A}"/>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Going the extra mile!</a:t>
            </a:r>
            <a:endParaRPr lang="en-GB" dirty="0"/>
          </a:p>
        </p:txBody>
      </p:sp>
      <p:sp>
        <p:nvSpPr>
          <p:cNvPr id="2" name="Google Shape;462;p48">
            <a:extLst>
              <a:ext uri="{FF2B5EF4-FFF2-40B4-BE49-F238E27FC236}">
                <a16:creationId xmlns:a16="http://schemas.microsoft.com/office/drawing/2014/main" id="{504CBF35-FBEA-FA87-F016-E6278C3C94B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Medal Challenges</a:t>
            </a:r>
            <a:endParaRPr lang="en-US" dirty="0"/>
          </a:p>
        </p:txBody>
      </p:sp>
      <p:pic>
        <p:nvPicPr>
          <p:cNvPr id="12" name="Graphic 11" descr="Medal">
            <a:extLst>
              <a:ext uri="{FF2B5EF4-FFF2-40B4-BE49-F238E27FC236}">
                <a16:creationId xmlns:a16="http://schemas.microsoft.com/office/drawing/2014/main" id="{DAEAD1FE-ADA8-7092-2C63-52D1D8722E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5771" y="58096"/>
            <a:ext cx="459808" cy="459808"/>
          </a:xfrm>
          <a:prstGeom prst="rect">
            <a:avLst/>
          </a:prstGeom>
        </p:spPr>
      </p:pic>
    </p:spTree>
    <p:extLst>
      <p:ext uri="{BB962C8B-B14F-4D97-AF65-F5344CB8AC3E}">
        <p14:creationId xmlns:p14="http://schemas.microsoft.com/office/powerpoint/2010/main" val="33184646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2"/>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Section </a:t>
            </a:r>
            <a:r>
              <a:rPr lang="en-NL" sz="6000" dirty="0"/>
              <a:t>D</a:t>
            </a:r>
            <a:endParaRPr sz="6000" dirty="0"/>
          </a:p>
        </p:txBody>
      </p:sp>
      <p:sp>
        <p:nvSpPr>
          <p:cNvPr id="498" name="Google Shape;498;p52"/>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Reflection</a:t>
            </a:r>
            <a:endParaRPr sz="3000"/>
          </a:p>
        </p:txBody>
      </p:sp>
      <p:sp>
        <p:nvSpPr>
          <p:cNvPr id="499" name="Google Shape;499;p52"/>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dirty="0">
                <a:solidFill>
                  <a:srgbClr val="999999"/>
                </a:solidFill>
                <a:latin typeface="Roboto"/>
                <a:ea typeface="Roboto"/>
                <a:cs typeface="Roboto"/>
                <a:sym typeface="Roboto"/>
              </a:rPr>
              <a:t>D</a:t>
            </a:r>
            <a:endParaRPr sz="40000" dirty="0">
              <a:solidFill>
                <a:srgbClr val="999999"/>
              </a:solidFill>
              <a:latin typeface="Roboto"/>
              <a:ea typeface="Roboto"/>
              <a:cs typeface="Roboto"/>
              <a:sym typeface="Roboto"/>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3"/>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did I achieve this block?</a:t>
            </a:r>
            <a:endParaRPr/>
          </a:p>
        </p:txBody>
      </p:sp>
      <p:sp>
        <p:nvSpPr>
          <p:cNvPr id="505" name="Google Shape;505;p53"/>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506" name="Google Shape;506;p53"/>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My most significant achievements this block</a:t>
            </a:r>
            <a:endParaRPr/>
          </a:p>
        </p:txBody>
      </p:sp>
      <p:sp>
        <p:nvSpPr>
          <p:cNvPr id="507" name="Google Shape;507;p53"/>
          <p:cNvSpPr txBox="1">
            <a:spLocks noGrp="1"/>
          </p:cNvSpPr>
          <p:nvPr>
            <p:ph type="body" idx="3"/>
          </p:nvPr>
        </p:nvSpPr>
        <p:spPr>
          <a:xfrm>
            <a:off x="182880" y="1069848"/>
            <a:ext cx="87783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a:t>
            </a:r>
            <a:endParaRPr/>
          </a:p>
          <a:p>
            <a:pPr marL="0" lvl="0" indent="0" algn="just" rtl="0">
              <a:spcBef>
                <a:spcPts val="800"/>
              </a:spcBef>
              <a:spcAft>
                <a:spcPts val="0"/>
              </a:spcAft>
              <a:buNone/>
            </a:pPr>
            <a:endParaRPr/>
          </a:p>
          <a:p>
            <a:pPr marL="0" lvl="0" indent="0" algn="just" rtl="0">
              <a:spcBef>
                <a:spcPts val="800"/>
              </a:spcBef>
              <a:spcAft>
                <a:spcPts val="0"/>
              </a:spcAft>
              <a:buNone/>
            </a:pPr>
            <a:r>
              <a:rPr lang="en" sz="1400" b="1"/>
              <a:t>My most difficult challenges this block</a:t>
            </a:r>
            <a:endParaRPr sz="1400" b="1"/>
          </a:p>
          <a:p>
            <a:pPr marL="0" lvl="0" indent="0" algn="just" rtl="0">
              <a:spcBef>
                <a:spcPts val="800"/>
              </a:spcBef>
              <a:spcAft>
                <a:spcPts val="0"/>
              </a:spcAft>
              <a:buNone/>
            </a:pPr>
            <a:r>
              <a:rPr lang="en"/>
              <a:t>...</a:t>
            </a:r>
            <a:endParaRPr/>
          </a:p>
          <a:p>
            <a:pPr marL="0" lvl="0" indent="0" algn="just" rtl="0">
              <a:spcBef>
                <a:spcPts val="800"/>
              </a:spcBef>
              <a:spcAft>
                <a:spcPts val="0"/>
              </a:spcAft>
              <a:buNone/>
            </a:pPr>
            <a:endParaRPr/>
          </a:p>
          <a:p>
            <a:pPr marL="0" lvl="0" indent="0" algn="just" rtl="0">
              <a:spcBef>
                <a:spcPts val="800"/>
              </a:spcBef>
              <a:spcAft>
                <a:spcPts val="0"/>
              </a:spcAft>
              <a:buNone/>
            </a:pPr>
            <a:r>
              <a:rPr lang="en" sz="1400" b="1"/>
              <a:t>The most important lessons I learned</a:t>
            </a:r>
            <a:endParaRPr sz="1400" b="1"/>
          </a:p>
          <a:p>
            <a:pPr marL="0" lvl="0" indent="0" algn="just" rtl="0">
              <a:spcBef>
                <a:spcPts val="800"/>
              </a:spcBef>
              <a:spcAft>
                <a:spcPts val="800"/>
              </a:spcAft>
              <a:buNone/>
            </a:pPr>
            <a:r>
              <a:rPr lang="en"/>
              <a:t>...</a:t>
            </a:r>
            <a:endParaRPr/>
          </a:p>
        </p:txBody>
      </p:sp>
      <p:sp>
        <p:nvSpPr>
          <p:cNvPr id="508" name="Google Shape;508;p53"/>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
            </a:r>
            <a:endParaRPr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How well am I progressing?</a:t>
            </a:r>
            <a:endParaRPr dirty="0"/>
          </a:p>
        </p:txBody>
      </p:sp>
      <p:sp>
        <p:nvSpPr>
          <p:cNvPr id="514" name="Google Shape;514;p54"/>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a:t>
            </a:r>
            <a:r>
              <a:rPr lang="en" sz="1400" dirty="0"/>
              <a:t>/</a:t>
            </a:r>
            <a:r>
              <a:rPr lang="en" dirty="0"/>
              <a:t>2</a:t>
            </a:r>
            <a:endParaRPr sz="1400" dirty="0"/>
          </a:p>
        </p:txBody>
      </p:sp>
      <p:sp>
        <p:nvSpPr>
          <p:cNvPr id="515" name="Google Shape;515;p54"/>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
            </a:r>
            <a:endParaRPr dirty="0"/>
          </a:p>
        </p:txBody>
      </p:sp>
      <p:sp>
        <p:nvSpPr>
          <p:cNvPr id="516" name="Google Shape;516;p54"/>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Reflection on my self assessment						My self assessment grade is a</a:t>
            </a:r>
            <a:endParaRPr b="0" i="1" dirty="0"/>
          </a:p>
        </p:txBody>
      </p:sp>
      <p:sp>
        <p:nvSpPr>
          <p:cNvPr id="517" name="Google Shape;517;p54"/>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dirty="0"/>
              <a:t>...</a:t>
            </a:r>
            <a:endParaRPr dirty="0"/>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How I plan to improve next block</a:t>
            </a:r>
            <a:endParaRPr sz="1400" b="1" dirty="0"/>
          </a:p>
          <a:p>
            <a:pPr marL="0" lvl="0" indent="0" algn="just" rtl="0">
              <a:spcBef>
                <a:spcPts val="800"/>
              </a:spcBef>
              <a:spcAft>
                <a:spcPts val="800"/>
              </a:spcAft>
              <a:buNone/>
            </a:pPr>
            <a:r>
              <a:rPr lang="en" dirty="0"/>
              <a:t>...</a:t>
            </a:r>
            <a:endParaRPr dirty="0"/>
          </a:p>
        </p:txBody>
      </p:sp>
      <p:sp>
        <p:nvSpPr>
          <p:cNvPr id="518" name="Google Shape;518;p54"/>
          <p:cNvSpPr txBox="1"/>
          <p:nvPr/>
        </p:nvSpPr>
        <p:spPr>
          <a:xfrm>
            <a:off x="7555538" y="868208"/>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err="1">
                <a:solidFill>
                  <a:schemeClr val="bg1"/>
                </a:solidFill>
                <a:latin typeface="Roboto"/>
                <a:ea typeface="Roboto"/>
                <a:cs typeface="Roboto"/>
                <a:sym typeface="Roboto"/>
              </a:rPr>
              <a:t>x.x</a:t>
            </a:r>
            <a:endParaRPr sz="3600" b="1" dirty="0" err="1">
              <a:solidFill>
                <a:schemeClr val="bg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Where am I starting?</a:t>
            </a:r>
            <a:endParaRPr/>
          </a:p>
        </p:txBody>
      </p:sp>
      <p:sp>
        <p:nvSpPr>
          <p:cNvPr id="123" name="Google Shape;123;p16"/>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a:t>1/</a:t>
            </a:r>
            <a:r>
              <a:rPr lang="en"/>
              <a:t>2</a:t>
            </a:r>
            <a:endParaRPr sz="1400"/>
          </a:p>
        </p:txBody>
      </p:sp>
      <p:sp>
        <p:nvSpPr>
          <p:cNvPr id="124" name="Google Shape;124;p16"/>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125" name="Google Shape;125;p16"/>
          <p:cNvSpPr txBox="1">
            <a:spLocks noGrp="1"/>
          </p:cNvSpPr>
          <p:nvPr>
            <p:ph type="subTitle" idx="1"/>
          </p:nvPr>
        </p:nvSpPr>
        <p:spPr>
          <a:xfrm>
            <a:off x="274200" y="695687"/>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Feedback from </a:t>
            </a:r>
            <a:r>
              <a:rPr lang="en"/>
              <a:t>previous assessment –</a:t>
            </a:r>
          </a:p>
          <a:p>
            <a:pPr marL="0" lvl="0" indent="0" algn="l" rtl="0">
              <a:spcBef>
                <a:spcPts val="0"/>
              </a:spcBef>
              <a:spcAft>
                <a:spcPts val="800"/>
              </a:spcAft>
              <a:buNone/>
            </a:pPr>
            <a:endParaRPr lang="en-US" b="0" i="1" dirty="0"/>
          </a:p>
        </p:txBody>
      </p:sp>
      <p:sp>
        <p:nvSpPr>
          <p:cNvPr id="126" name="Google Shape;126;p16"/>
          <p:cNvSpPr txBox="1">
            <a:spLocks noGrp="1"/>
          </p:cNvSpPr>
          <p:nvPr>
            <p:ph type="body" idx="3"/>
          </p:nvPr>
        </p:nvSpPr>
        <p:spPr>
          <a:xfrm>
            <a:off x="274200" y="1920660"/>
            <a:ext cx="8918291" cy="2842629"/>
          </a:xfrm>
          <a:prstGeom prst="rect">
            <a:avLst/>
          </a:prstGeom>
        </p:spPr>
        <p:txBody>
          <a:bodyPr spcFirstLastPara="1" wrap="square" lIns="91425" tIns="91425" rIns="91425" bIns="91425" anchor="t" anchorCtr="0">
            <a:noAutofit/>
          </a:bodyPr>
          <a:lstStyle/>
          <a:p>
            <a:pPr marL="0" lvl="0" indent="0" algn="just" rtl="0">
              <a:spcBef>
                <a:spcPts val="800"/>
              </a:spcBef>
              <a:spcAft>
                <a:spcPts val="0"/>
              </a:spcAft>
              <a:buNone/>
            </a:pPr>
            <a:r>
              <a:rPr lang="en" sz="1400" b="1"/>
              <a:t>My </a:t>
            </a:r>
            <a:r>
              <a:rPr lang="en" sz="1400" b="1" dirty="0"/>
              <a:t>interpretation / </a:t>
            </a:r>
            <a:r>
              <a:rPr lang="en" sz="1400" b="1"/>
              <a:t>key takeaways</a:t>
            </a:r>
            <a:endParaRPr lang="pl-PL" sz="1400" b="1"/>
          </a:p>
          <a:p>
            <a:pPr marL="0" lvl="0" indent="0" algn="just" rtl="0">
              <a:spcBef>
                <a:spcPts val="800"/>
              </a:spcBef>
              <a:spcAft>
                <a:spcPts val="0"/>
              </a:spcAft>
              <a:buNone/>
            </a:pPr>
            <a:endParaRPr lang="pl-PL" sz="800" b="1"/>
          </a:p>
          <a:p>
            <a:pPr marL="0" lvl="0" indent="0" rtl="0">
              <a:spcBef>
                <a:spcPts val="800"/>
              </a:spcBef>
              <a:spcAft>
                <a:spcPts val="0"/>
              </a:spcAft>
              <a:buNone/>
            </a:pPr>
            <a:r>
              <a:rPr lang="en-US"/>
              <a:t>Based on the feedback and </a:t>
            </a:r>
            <a:r>
              <a:rPr lang="pl-PL"/>
              <a:t>my </a:t>
            </a:r>
            <a:r>
              <a:rPr lang="en-US"/>
              <a:t>project specifications, here are the key takeaways and opportunities for improvement: </a:t>
            </a:r>
            <a:br>
              <a:rPr lang="en-US"/>
            </a:br>
            <a:br>
              <a:rPr lang="en-US"/>
            </a:br>
            <a:r>
              <a:rPr lang="en-US" b="1"/>
              <a:t>1. Stakeholder Clarity:</a:t>
            </a:r>
            <a:r>
              <a:rPr lang="en-US"/>
              <a:t> Establish clear definitions and communication about who </a:t>
            </a:r>
            <a:r>
              <a:rPr lang="pl-PL"/>
              <a:t>my </a:t>
            </a:r>
            <a:r>
              <a:rPr lang="en-US"/>
              <a:t>major stakeholders are, distinguishing between entities such as Innovation Square and the university administration.</a:t>
            </a:r>
            <a:br>
              <a:rPr lang="en-US"/>
            </a:br>
            <a:br>
              <a:rPr lang="en-US"/>
            </a:br>
            <a:r>
              <a:rPr lang="en-US" b="1"/>
              <a:t>2. Human-Centered Design:</a:t>
            </a:r>
            <a:r>
              <a:rPr lang="en-US"/>
              <a:t> Improve the presentation of how </a:t>
            </a:r>
            <a:r>
              <a:rPr lang="pl-PL"/>
              <a:t>my </a:t>
            </a:r>
            <a:r>
              <a:rPr lang="en-US"/>
              <a:t>product meets the immediate demands of end users, aligning more closely with human-centered AI concepts. </a:t>
            </a:r>
            <a:br>
              <a:rPr lang="en-US"/>
            </a:br>
            <a:br>
              <a:rPr lang="en-US"/>
            </a:br>
            <a:r>
              <a:rPr lang="en-US" b="1"/>
              <a:t>3.</a:t>
            </a:r>
            <a:r>
              <a:rPr lang="pl-PL" b="1"/>
              <a:t> </a:t>
            </a:r>
            <a:r>
              <a:rPr lang="en-US" b="1"/>
              <a:t>Responsible AI Practices: </a:t>
            </a:r>
            <a:r>
              <a:rPr lang="en-US"/>
              <a:t>Include talks about bias, fairness, transparency, and interpretability to increase </a:t>
            </a:r>
            <a:r>
              <a:rPr lang="pl-PL"/>
              <a:t>my </a:t>
            </a:r>
            <a:r>
              <a:rPr lang="en-US"/>
              <a:t>project's credibility and ethical alignment. </a:t>
            </a:r>
            <a:br>
              <a:rPr lang="en-US"/>
            </a:br>
            <a:br>
              <a:rPr lang="en-US"/>
            </a:br>
            <a:r>
              <a:rPr lang="en-US" b="1"/>
              <a:t>4. Documentation and proof:</a:t>
            </a:r>
            <a:r>
              <a:rPr lang="en-US"/>
              <a:t> Enhance </a:t>
            </a:r>
            <a:r>
              <a:rPr lang="pl-PL"/>
              <a:t>my </a:t>
            </a:r>
            <a:r>
              <a:rPr lang="en-US"/>
              <a:t>Learning Log and project documentation to better back up </a:t>
            </a:r>
            <a:r>
              <a:rPr lang="pl-PL"/>
              <a:t>my </a:t>
            </a:r>
            <a:r>
              <a:rPr lang="en-US"/>
              <a:t>assertions with clear proof and direct ties to </a:t>
            </a:r>
            <a:r>
              <a:rPr lang="pl-PL"/>
              <a:t>my </a:t>
            </a:r>
            <a:r>
              <a:rPr lang="en-US"/>
              <a:t>work results. </a:t>
            </a:r>
            <a:br>
              <a:rPr lang="en-US"/>
            </a:br>
            <a:br>
              <a:rPr lang="en-US"/>
            </a:br>
            <a:r>
              <a:rPr lang="en-US"/>
              <a:t>Focusing on these topics will improve </a:t>
            </a:r>
            <a:r>
              <a:rPr lang="pl-PL"/>
              <a:t>my </a:t>
            </a:r>
            <a:r>
              <a:rPr lang="en-US"/>
              <a:t>project's relevance, impact, and academic integrity. </a:t>
            </a:r>
            <a:br>
              <a:rPr lang="en-US" sz="800"/>
            </a:br>
            <a:endParaRPr sz="800" b="1" dirty="0"/>
          </a:p>
          <a:p>
            <a:pPr marL="0" lvl="0" indent="0" algn="just" rtl="0">
              <a:spcBef>
                <a:spcPts val="800"/>
              </a:spcBef>
              <a:spcAft>
                <a:spcPts val="800"/>
              </a:spcAft>
              <a:buNone/>
            </a:pPr>
            <a:endParaRPr sz="800" dirty="0"/>
          </a:p>
        </p:txBody>
      </p:sp>
      <p:sp>
        <p:nvSpPr>
          <p:cNvPr id="127" name="Google Shape;127;p16"/>
          <p:cNvSpPr txBox="1"/>
          <p:nvPr/>
        </p:nvSpPr>
        <p:spPr>
          <a:xfrm>
            <a:off x="7938159" y="667512"/>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l-PL" sz="3600" b="1">
                <a:solidFill>
                  <a:schemeClr val="bg1"/>
                </a:solidFill>
                <a:latin typeface="Roboto"/>
                <a:ea typeface="Roboto"/>
                <a:cs typeface="Roboto"/>
                <a:sym typeface="Roboto"/>
              </a:rPr>
              <a:t>8</a:t>
            </a:r>
            <a:r>
              <a:rPr lang="en" sz="3600" b="1">
                <a:solidFill>
                  <a:schemeClr val="bg1"/>
                </a:solidFill>
                <a:latin typeface="Roboto"/>
                <a:ea typeface="Roboto"/>
                <a:cs typeface="Roboto"/>
                <a:sym typeface="Roboto"/>
              </a:rPr>
              <a:t>.</a:t>
            </a:r>
            <a:r>
              <a:rPr lang="pl-PL" sz="3600" b="1" dirty="0">
                <a:solidFill>
                  <a:schemeClr val="bg1"/>
                </a:solidFill>
                <a:latin typeface="Roboto"/>
                <a:ea typeface="Roboto"/>
                <a:cs typeface="Roboto"/>
                <a:sym typeface="Roboto"/>
              </a:rPr>
              <a:t>8</a:t>
            </a:r>
            <a:endParaRPr sz="3600" b="1" dirty="0">
              <a:solidFill>
                <a:schemeClr val="bg1"/>
              </a:solidFill>
              <a:latin typeface="Roboto"/>
              <a:ea typeface="Roboto"/>
              <a:cs typeface="Roboto"/>
              <a:sym typeface="Roboto"/>
            </a:endParaRPr>
          </a:p>
        </p:txBody>
      </p:sp>
      <p:sp>
        <p:nvSpPr>
          <p:cNvPr id="2" name="Google Shape;125;p16">
            <a:extLst>
              <a:ext uri="{FF2B5EF4-FFF2-40B4-BE49-F238E27FC236}">
                <a16:creationId xmlns:a16="http://schemas.microsoft.com/office/drawing/2014/main" id="{5C417C31-3B1F-4551-A0CF-81E3809768AD}"/>
              </a:ext>
            </a:extLst>
          </p:cNvPr>
          <p:cNvSpPr txBox="1">
            <a:spLocks/>
          </p:cNvSpPr>
          <p:nvPr/>
        </p:nvSpPr>
        <p:spPr>
          <a:xfrm>
            <a:off x="6126300" y="786305"/>
            <a:ext cx="1833194" cy="6797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en-US"/>
              <a:t>Previous block’s grade</a:t>
            </a:r>
            <a:endParaRPr lang="en-US" b="0" i="1" dirty="0"/>
          </a:p>
        </p:txBody>
      </p:sp>
      <p:sp>
        <p:nvSpPr>
          <p:cNvPr id="3" name="Google Shape;125;p16">
            <a:extLst>
              <a:ext uri="{FF2B5EF4-FFF2-40B4-BE49-F238E27FC236}">
                <a16:creationId xmlns:a16="http://schemas.microsoft.com/office/drawing/2014/main" id="{DE168442-A5AF-4B4E-C33F-77F901B19026}"/>
              </a:ext>
            </a:extLst>
          </p:cNvPr>
          <p:cNvSpPr txBox="1">
            <a:spLocks/>
          </p:cNvSpPr>
          <p:nvPr/>
        </p:nvSpPr>
        <p:spPr>
          <a:xfrm>
            <a:off x="288000" y="1097987"/>
            <a:ext cx="4062137" cy="12177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None/>
              <a:defRPr sz="1400" b="1"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None/>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None/>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None/>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None/>
              <a:defRPr sz="1000" b="0" i="0" u="sng" strike="noStrike" cap="none">
                <a:solidFill>
                  <a:srgbClr val="FFFFFF"/>
                </a:solidFill>
                <a:latin typeface="Roboto"/>
                <a:ea typeface="Roboto"/>
                <a:cs typeface="Roboto"/>
                <a:sym typeface="Roboto"/>
              </a:defRPr>
            </a:lvl9pPr>
          </a:lstStyle>
          <a:p>
            <a:pPr marL="0" indent="0">
              <a:spcAft>
                <a:spcPts val="800"/>
              </a:spcAft>
            </a:pPr>
            <a:r>
              <a:rPr lang="en-US" sz="900" b="0"/>
              <a:t>Feedback from earlier assessments indicated that the Classroom Occupancy Detection Tool requires additional enhancements to successfully handle real-time response and stakeholder involvement. Concerns were raised regarding the tool's capacity to handle dynamic data changes and its compatibility with existing educational facilities management systems.</a:t>
            </a:r>
            <a:br>
              <a:rPr lang="en-US" sz="900" b="0"/>
            </a:br>
            <a:endParaRPr lang="en-US" sz="900" b="0" i="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my plan?</a:t>
            </a:r>
            <a:endParaRPr/>
          </a:p>
        </p:txBody>
      </p:sp>
      <p:sp>
        <p:nvSpPr>
          <p:cNvPr id="133" name="Google Shape;133;p17"/>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134" name="Google Shape;134;p17"/>
          <p:cNvSpPr txBox="1">
            <a:spLocks noGrp="1"/>
          </p:cNvSpPr>
          <p:nvPr>
            <p:ph type="subTitle" idx="1"/>
          </p:nvPr>
        </p:nvSpPr>
        <p:spPr>
          <a:xfrm>
            <a:off x="182873" y="667499"/>
            <a:ext cx="8778300" cy="3274119"/>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800"/>
              </a:spcAft>
              <a:buNone/>
            </a:pPr>
            <a:r>
              <a:rPr lang="en" sz="800" dirty="0"/>
              <a:t>What I learned last </a:t>
            </a:r>
            <a:r>
              <a:rPr lang="en" sz="800"/>
              <a:t>block –</a:t>
            </a:r>
            <a:endParaRPr lang="pl-PL" sz="800"/>
          </a:p>
          <a:p>
            <a:pPr marL="0" lvl="0" indent="0" algn="l" rtl="0">
              <a:lnSpc>
                <a:spcPct val="100000"/>
              </a:lnSpc>
              <a:spcBef>
                <a:spcPts val="0"/>
              </a:spcBef>
              <a:spcAft>
                <a:spcPts val="800"/>
              </a:spcAft>
              <a:buNone/>
            </a:pPr>
            <a:r>
              <a:rPr lang="en-US" sz="800" b="0"/>
              <a:t>Last block, I developed some crucial abilities required for the success of my project. I strengthened my technical skills in Python and machine learning frameworks such as TensorFlow and Keras, with an emphasis on picture data preparation and model assessment. I used a systematic project management strategy, ensuring that my documentation was clear and my code repeatable.</a:t>
            </a:r>
          </a:p>
          <a:p>
            <a:pPr marL="0" lvl="0" indent="0" algn="l" rtl="0">
              <a:lnSpc>
                <a:spcPct val="100000"/>
              </a:lnSpc>
              <a:spcBef>
                <a:spcPts val="0"/>
              </a:spcBef>
              <a:spcAft>
                <a:spcPts val="800"/>
              </a:spcAft>
              <a:buNone/>
            </a:pPr>
            <a:r>
              <a:rPr lang="en-US" sz="800" b="0"/>
              <a:t>I gained a better knowledge of the business backdrop for the classroom occupancy detection project, including important market demands and stakeholder expectations. My research was extensive, and I used reputable data sources to support the requirement for my project.</a:t>
            </a:r>
          </a:p>
          <a:p>
            <a:pPr marL="0" lvl="0" indent="0" algn="l" rtl="0">
              <a:lnSpc>
                <a:spcPct val="100000"/>
              </a:lnSpc>
              <a:spcBef>
                <a:spcPts val="0"/>
              </a:spcBef>
              <a:spcAft>
                <a:spcPts val="800"/>
              </a:spcAft>
              <a:buNone/>
            </a:pPr>
            <a:r>
              <a:rPr lang="en-US" sz="800" b="0"/>
              <a:t>In addition, I created and developed a wireframe prototype, utilizing user input and testing approaches to improve the user experience efficiently. This comprehensive learning approach not only boosted my technical abilities, but also enhanced my project management and</a:t>
            </a:r>
            <a:endParaRPr lang="pl-PL" sz="800" b="0"/>
          </a:p>
          <a:p>
            <a:pPr marL="0" lvl="0" indent="0" algn="l" rtl="0">
              <a:lnSpc>
                <a:spcPct val="100000"/>
              </a:lnSpc>
              <a:spcBef>
                <a:spcPts val="0"/>
              </a:spcBef>
              <a:spcAft>
                <a:spcPts val="800"/>
              </a:spcAft>
              <a:buNone/>
            </a:pPr>
            <a:endParaRPr lang="pl-PL" sz="800" b="0"/>
          </a:p>
          <a:p>
            <a:pPr marL="0" lvl="0" indent="0" algn="l" rtl="0">
              <a:lnSpc>
                <a:spcPct val="100000"/>
              </a:lnSpc>
              <a:spcBef>
                <a:spcPts val="0"/>
              </a:spcBef>
              <a:spcAft>
                <a:spcPts val="800"/>
              </a:spcAft>
              <a:buNone/>
            </a:pPr>
            <a:r>
              <a:rPr lang="en" sz="800" b="0" dirty="0"/>
              <a:t>										     </a:t>
            </a:r>
            <a:endParaRPr sz="800" b="0" dirty="0"/>
          </a:p>
        </p:txBody>
      </p:sp>
      <p:sp>
        <p:nvSpPr>
          <p:cNvPr id="135" name="Google Shape;135;p17"/>
          <p:cNvSpPr txBox="1">
            <a:spLocks noGrp="1"/>
          </p:cNvSpPr>
          <p:nvPr>
            <p:ph type="body" idx="3"/>
          </p:nvPr>
        </p:nvSpPr>
        <p:spPr>
          <a:xfrm>
            <a:off x="182827" y="230455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400" b="1"/>
              <a:t>My </a:t>
            </a:r>
            <a:r>
              <a:rPr lang="en" sz="1400" b="1" dirty="0"/>
              <a:t>current level </a:t>
            </a:r>
            <a:r>
              <a:rPr lang="en" sz="1400" b="1"/>
              <a:t>of progress</a:t>
            </a:r>
            <a:endParaRPr lang="pl-PL" sz="1400" b="1"/>
          </a:p>
          <a:p>
            <a:pPr marL="0" lvl="0" indent="0" algn="just" rtl="0">
              <a:spcBef>
                <a:spcPts val="0"/>
              </a:spcBef>
              <a:spcAft>
                <a:spcPts val="0"/>
              </a:spcAft>
              <a:buNone/>
            </a:pPr>
            <a:endParaRPr lang="pl-PL" sz="1400" b="1"/>
          </a:p>
          <a:p>
            <a:pPr marL="0" lvl="0" indent="0" algn="just" rtl="0">
              <a:spcBef>
                <a:spcPts val="0"/>
              </a:spcBef>
              <a:spcAft>
                <a:spcPts val="0"/>
              </a:spcAft>
              <a:buNone/>
            </a:pPr>
            <a:r>
              <a:rPr lang="pl-PL" sz="900"/>
              <a:t>Last </a:t>
            </a:r>
            <a:r>
              <a:rPr lang="en-US" sz="900"/>
              <a:t>semester, I've considerably improved my Python abilities, becoming more adept at utilizing libraries required for data processing and analysis. I've also improved my grasp of TensorFlow and Keras, which are essential tools for developing and training sophisticated machine learning models. Furthermore, I've improved my skills in data augmentation approaches, which are critical for improving model performance, particularly in contexts with little data. This skill set has enabled me to efficiently manage bigger datasets and more sophisticated model architectures, enhancing my overall ability to produce strong machine learning solutions.</a:t>
            </a:r>
            <a:endParaRPr lang="pl-PL" sz="900"/>
          </a:p>
          <a:p>
            <a:pPr marL="0" lvl="0" indent="0" algn="just" rtl="0">
              <a:spcBef>
                <a:spcPts val="0"/>
              </a:spcBef>
              <a:spcAft>
                <a:spcPts val="0"/>
              </a:spcAft>
              <a:buNone/>
            </a:pPr>
            <a:endParaRPr sz="1400" b="1" dirty="0"/>
          </a:p>
        </p:txBody>
      </p:sp>
      <p:sp>
        <p:nvSpPr>
          <p:cNvPr id="136" name="Google Shape;136;p17"/>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8"/>
          <p:cNvSpPr txBox="1">
            <a:spLocks noGrp="1"/>
          </p:cNvSpPr>
          <p:nvPr>
            <p:ph type="body" idx="3"/>
          </p:nvPr>
        </p:nvSpPr>
        <p:spPr>
          <a:xfrm>
            <a:off x="2946400" y="1947746"/>
            <a:ext cx="2919141" cy="4054844"/>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pl-PL" sz="1400" b="1"/>
              <a:t>P</a:t>
            </a:r>
            <a:r>
              <a:rPr lang="en" sz="1400" b="1"/>
              <a:t>rofessional development goals</a:t>
            </a:r>
            <a:endParaRPr lang="pl-PL" sz="1400" b="1"/>
          </a:p>
          <a:p>
            <a:pPr marL="0" lvl="0" indent="0" algn="l" rtl="0">
              <a:lnSpc>
                <a:spcPct val="100000"/>
              </a:lnSpc>
              <a:spcBef>
                <a:spcPts val="0"/>
              </a:spcBef>
              <a:spcAft>
                <a:spcPts val="800"/>
              </a:spcAft>
              <a:buNone/>
            </a:pPr>
            <a:r>
              <a:rPr lang="pl-PL" sz="600" b="0" i="1"/>
              <a:t>1.</a:t>
            </a:r>
            <a:r>
              <a:rPr lang="en-US" sz="600" b="0" i="1"/>
              <a:t>Specific: Gain foundational knowledge in data engineering by completing modules on the Data Engineering track on DataCamp.</a:t>
            </a:r>
          </a:p>
          <a:p>
            <a:pPr marL="0" lvl="0" indent="0" algn="l" rtl="0">
              <a:lnSpc>
                <a:spcPct val="100000"/>
              </a:lnSpc>
              <a:spcBef>
                <a:spcPts val="0"/>
              </a:spcBef>
              <a:spcAft>
                <a:spcPts val="800"/>
              </a:spcAft>
              <a:buNone/>
            </a:pPr>
            <a:r>
              <a:rPr lang="pl-PL" sz="600" b="0" i="1"/>
              <a:t>2.</a:t>
            </a:r>
            <a:r>
              <a:rPr lang="en-US" sz="600" b="0" i="1"/>
              <a:t>Measurable: Finish at least one module from the Data Engineering track on DataCamp each month and apply these skills in small projects.</a:t>
            </a:r>
          </a:p>
          <a:p>
            <a:pPr marL="0" lvl="0" indent="0" algn="l" rtl="0">
              <a:lnSpc>
                <a:spcPct val="100000"/>
              </a:lnSpc>
              <a:spcBef>
                <a:spcPts val="0"/>
              </a:spcBef>
              <a:spcAft>
                <a:spcPts val="800"/>
              </a:spcAft>
              <a:buNone/>
            </a:pPr>
            <a:r>
              <a:rPr lang="pl-PL" sz="600" b="0" i="1"/>
              <a:t>3.</a:t>
            </a:r>
            <a:r>
              <a:rPr lang="en-US" sz="600" b="0" i="1"/>
              <a:t>Achievable: Execute at least one data engineering task using SQL or Python by the end of the </a:t>
            </a:r>
            <a:r>
              <a:rPr lang="pl-PL" sz="600" i="1"/>
              <a:t>block</a:t>
            </a:r>
            <a:r>
              <a:rPr lang="en-US" sz="600" b="0" i="1"/>
              <a:t>.</a:t>
            </a:r>
          </a:p>
          <a:p>
            <a:pPr marL="0" lvl="0" indent="0" algn="l" rtl="0">
              <a:lnSpc>
                <a:spcPct val="100000"/>
              </a:lnSpc>
              <a:spcBef>
                <a:spcPts val="0"/>
              </a:spcBef>
              <a:spcAft>
                <a:spcPts val="800"/>
              </a:spcAft>
              <a:buNone/>
            </a:pPr>
            <a:r>
              <a:rPr lang="pl-PL" sz="600" b="0" i="1"/>
              <a:t>4.</a:t>
            </a:r>
            <a:r>
              <a:rPr lang="en-US" sz="600" b="0" i="1"/>
              <a:t>Relevant: Develop a basic data pipeline using Python by the end of the year to streamline data processing tasks.</a:t>
            </a:r>
          </a:p>
          <a:p>
            <a:pPr marL="0" lvl="0" indent="0" algn="l" rtl="0">
              <a:lnSpc>
                <a:spcPct val="100000"/>
              </a:lnSpc>
              <a:spcBef>
                <a:spcPts val="0"/>
              </a:spcBef>
              <a:spcAft>
                <a:spcPts val="800"/>
              </a:spcAft>
              <a:buNone/>
            </a:pPr>
            <a:r>
              <a:rPr lang="pl-PL" sz="600" b="0" i="1"/>
              <a:t>5.</a:t>
            </a:r>
            <a:r>
              <a:rPr lang="en-US" sz="600" b="0" i="1"/>
              <a:t>Time-Bound: Achieve proficiency in essential data engineering skills within the next six months by dedicating a few hours each week to practice.</a:t>
            </a:r>
            <a:endParaRPr lang="pl-PL" sz="600" b="0" i="1"/>
          </a:p>
          <a:p>
            <a:pPr marL="0" lvl="0" indent="0" algn="l" rtl="0">
              <a:lnSpc>
                <a:spcPct val="100000"/>
              </a:lnSpc>
              <a:spcBef>
                <a:spcPts val="0"/>
              </a:spcBef>
              <a:spcAft>
                <a:spcPts val="800"/>
              </a:spcAft>
              <a:buNone/>
            </a:pPr>
            <a:r>
              <a:rPr lang="en-US" sz="600" b="0" i="1"/>
              <a:t>6. </a:t>
            </a:r>
            <a:r>
              <a:rPr lang="en-US" sz="600" i="1"/>
              <a:t>Evaluate:</a:t>
            </a:r>
            <a:r>
              <a:rPr lang="en-US" sz="600" b="0" i="1"/>
              <a:t> Regularly review and adjust learning paths and project applications monthly to ensure alignment with the latest advancements in AI and data science fields.</a:t>
            </a:r>
          </a:p>
          <a:p>
            <a:pPr marL="0" indent="0">
              <a:lnSpc>
                <a:spcPct val="100000"/>
              </a:lnSpc>
              <a:spcAft>
                <a:spcPts val="800"/>
              </a:spcAft>
              <a:buNone/>
            </a:pPr>
            <a:r>
              <a:rPr lang="en-US" sz="600" b="0" i="1"/>
              <a:t>7. </a:t>
            </a:r>
            <a:r>
              <a:rPr lang="en-US" sz="600" i="1"/>
              <a:t>Re-adjust:</a:t>
            </a:r>
            <a:r>
              <a:rPr lang="pl-PL" sz="600" i="1"/>
              <a:t> U</a:t>
            </a:r>
            <a:r>
              <a:rPr lang="en-US" sz="600"/>
              <a:t>pdate goals </a:t>
            </a:r>
            <a:r>
              <a:rPr lang="pl-PL" sz="600"/>
              <a:t> every block </a:t>
            </a:r>
            <a:r>
              <a:rPr lang="en-US" sz="600"/>
              <a:t>to include new data engineering technologies and methods based on learning progress.</a:t>
            </a:r>
          </a:p>
          <a:p>
            <a:pPr marL="0" lvl="0" indent="0" algn="l" rtl="0">
              <a:lnSpc>
                <a:spcPct val="100000"/>
              </a:lnSpc>
              <a:spcBef>
                <a:spcPts val="0"/>
              </a:spcBef>
              <a:spcAft>
                <a:spcPts val="800"/>
              </a:spcAft>
              <a:buNone/>
            </a:pPr>
            <a:endParaRPr sz="600" b="1" dirty="0"/>
          </a:p>
          <a:p>
            <a:pPr marL="0" lvl="0" indent="0" algn="just" rtl="0">
              <a:spcBef>
                <a:spcPts val="800"/>
              </a:spcBef>
              <a:spcAft>
                <a:spcPts val="800"/>
              </a:spcAft>
              <a:buNone/>
            </a:pPr>
            <a:r>
              <a:rPr lang="en" sz="600" dirty="0"/>
              <a:t>...</a:t>
            </a:r>
            <a:endParaRPr sz="600" dirty="0"/>
          </a:p>
        </p:txBody>
      </p:sp>
      <p:sp>
        <p:nvSpPr>
          <p:cNvPr id="144" name="Google Shape;144;p1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are my goals?</a:t>
            </a:r>
            <a:endParaRPr/>
          </a:p>
        </p:txBody>
      </p:sp>
      <p:sp>
        <p:nvSpPr>
          <p:cNvPr id="145" name="Google Shape;145;p18"/>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146" name="Google Shape;146;p18"/>
          <p:cNvSpPr txBox="1">
            <a:spLocks noGrp="1"/>
          </p:cNvSpPr>
          <p:nvPr>
            <p:ph type="subTitle" idx="1"/>
          </p:nvPr>
        </p:nvSpPr>
        <p:spPr>
          <a:xfrm>
            <a:off x="3108960" y="667511"/>
            <a:ext cx="5852100" cy="863415"/>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I am taking responsibility for</a:t>
            </a:r>
            <a:r>
              <a:rPr lang="en" b="0" i="1"/>
              <a:t> (if multiple add in percentages)</a:t>
            </a:r>
            <a:endParaRPr lang="pl-PL" b="0" i="1"/>
          </a:p>
          <a:p>
            <a:pPr marL="0" lvl="0" indent="0" algn="l" rtl="0">
              <a:spcBef>
                <a:spcPts val="0"/>
              </a:spcBef>
              <a:spcAft>
                <a:spcPts val="800"/>
              </a:spcAft>
              <a:buNone/>
            </a:pPr>
            <a:endParaRPr b="0" i="1" dirty="0"/>
          </a:p>
        </p:txBody>
      </p:sp>
      <p:sp>
        <p:nvSpPr>
          <p:cNvPr id="147" name="Google Shape;147;p18"/>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graphicFrame>
        <p:nvGraphicFramePr>
          <p:cNvPr id="3" name="Table 2">
            <a:extLst>
              <a:ext uri="{FF2B5EF4-FFF2-40B4-BE49-F238E27FC236}">
                <a16:creationId xmlns:a16="http://schemas.microsoft.com/office/drawing/2014/main" id="{0B8C0DA8-3405-666E-2D6C-8FB60F7E24EA}"/>
              </a:ext>
            </a:extLst>
          </p:cNvPr>
          <p:cNvGraphicFramePr>
            <a:graphicFrameLocks noGrp="1"/>
          </p:cNvGraphicFramePr>
          <p:nvPr/>
        </p:nvGraphicFramePr>
        <p:xfrm>
          <a:off x="212725" y="665162"/>
          <a:ext cx="2733675" cy="4257675"/>
        </p:xfrm>
        <a:graphic>
          <a:graphicData uri="http://schemas.openxmlformats.org/drawingml/2006/table">
            <a:tbl>
              <a:tblPr bandRow="1">
                <a:tableStyleId>{764D4AE7-FFBC-431D-9275-528F30A785D3}</a:tableStyleId>
              </a:tblPr>
              <a:tblGrid>
                <a:gridCol w="581025">
                  <a:extLst>
                    <a:ext uri="{9D8B030D-6E8A-4147-A177-3AD203B41FA5}">
                      <a16:colId xmlns:a16="http://schemas.microsoft.com/office/drawing/2014/main" val="1421893680"/>
                    </a:ext>
                  </a:extLst>
                </a:gridCol>
                <a:gridCol w="2152650">
                  <a:extLst>
                    <a:ext uri="{9D8B030D-6E8A-4147-A177-3AD203B41FA5}">
                      <a16:colId xmlns:a16="http://schemas.microsoft.com/office/drawing/2014/main" val="951577101"/>
                    </a:ext>
                  </a:extLst>
                </a:gridCol>
              </a:tblGrid>
              <a:tr h="581025">
                <a:tc>
                  <a:txBody>
                    <a:bodyPr/>
                    <a:lstStyle/>
                    <a:p>
                      <a:pPr algn="ctr" fontAlgn="base"/>
                      <a:r>
                        <a:rPr lang="en-US" sz="2400" b="1" i="0" u="none" strike="noStrike">
                          <a:solidFill>
                            <a:srgbClr val="FFFFFF"/>
                          </a:solidFill>
                          <a:effectLst/>
                          <a:highlight>
                            <a:srgbClr val="CC4125"/>
                          </a:highlight>
                          <a:latin typeface="Roboto" panose="02000000000000000000" pitchFamily="2" charset="0"/>
                        </a:rPr>
                        <a:t>S</a:t>
                      </a:r>
                      <a:endParaRPr lang="en-US" b="0" i="0">
                        <a:solidFill>
                          <a:srgbClr val="000000"/>
                        </a:solidFill>
                        <a:effectLst/>
                        <a:highlight>
                          <a:srgbClr val="CC4125"/>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CC4125"/>
                    </a:solidFill>
                  </a:tcPr>
                </a:tc>
                <a:tc>
                  <a:txBody>
                    <a:bodyPr/>
                    <a:lstStyle/>
                    <a:p>
                      <a:pPr algn="l" fontAlgn="base"/>
                      <a:r>
                        <a:rPr lang="en-US" sz="600" b="1" i="0" u="none" strike="noStrike">
                          <a:solidFill>
                            <a:srgbClr val="000000"/>
                          </a:solidFill>
                          <a:effectLst/>
                          <a:highlight>
                            <a:srgbClr val="F3F3F3"/>
                          </a:highlight>
                          <a:latin typeface="Roboto" panose="02000000000000000000" pitchFamily="2" charset="0"/>
                        </a:rPr>
                        <a:t>Specific:</a:t>
                      </a:r>
                      <a:r>
                        <a:rPr lang="en-US" sz="600" b="0" i="0" u="none" strike="noStrike">
                          <a:solidFill>
                            <a:srgbClr val="000000"/>
                          </a:solidFill>
                          <a:effectLst/>
                          <a:highlight>
                            <a:srgbClr val="F3F3F3"/>
                          </a:highlight>
                          <a:latin typeface="Roboto" panose="02000000000000000000" pitchFamily="2" charset="0"/>
                        </a:rPr>
                        <a:t> Be specific when determining your goal. The more specific the better. Putting a real figure to your goal helps make it measurable. When specific and measurable your subconscious mind cannot override your goals, they become achievable.</a:t>
                      </a:r>
                      <a:endParaRPr lang="en-US" b="0" i="0">
                        <a:solidFill>
                          <a:srgbClr val="000000"/>
                        </a:solidFill>
                        <a:effectLst/>
                        <a:highlight>
                          <a:srgbClr val="F3F3F3"/>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3F3F3"/>
                    </a:solidFill>
                  </a:tcPr>
                </a:tc>
                <a:extLst>
                  <a:ext uri="{0D108BD9-81ED-4DB2-BD59-A6C34878D82A}">
                    <a16:rowId xmlns:a16="http://schemas.microsoft.com/office/drawing/2014/main" val="1268832647"/>
                  </a:ext>
                </a:extLst>
              </a:tr>
              <a:tr h="581025">
                <a:tc>
                  <a:txBody>
                    <a:bodyPr/>
                    <a:lstStyle/>
                    <a:p>
                      <a:pPr algn="ctr" fontAlgn="base"/>
                      <a:r>
                        <a:rPr lang="en-US" sz="2400" b="1" i="0" u="none" strike="noStrike">
                          <a:solidFill>
                            <a:srgbClr val="FFFFFF"/>
                          </a:solidFill>
                          <a:effectLst/>
                          <a:highlight>
                            <a:srgbClr val="E06666"/>
                          </a:highlight>
                          <a:latin typeface="Roboto" panose="02000000000000000000" pitchFamily="2" charset="0"/>
                        </a:rPr>
                        <a:t>M</a:t>
                      </a:r>
                      <a:endParaRPr lang="en-US" b="0" i="0">
                        <a:solidFill>
                          <a:srgbClr val="000000"/>
                        </a:solidFill>
                        <a:effectLst/>
                        <a:highlight>
                          <a:srgbClr val="E06666"/>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06666"/>
                    </a:solidFill>
                  </a:tcPr>
                </a:tc>
                <a:tc>
                  <a:txBody>
                    <a:bodyPr/>
                    <a:lstStyle/>
                    <a:p>
                      <a:pPr algn="l" fontAlgn="base"/>
                      <a:r>
                        <a:rPr lang="en-US" sz="600" b="1" i="0" u="none" strike="noStrike">
                          <a:solidFill>
                            <a:srgbClr val="000000"/>
                          </a:solidFill>
                          <a:effectLst/>
                          <a:highlight>
                            <a:srgbClr val="F3F3F3"/>
                          </a:highlight>
                          <a:latin typeface="Roboto" panose="02000000000000000000" pitchFamily="2" charset="0"/>
                        </a:rPr>
                        <a:t>Measurable:</a:t>
                      </a:r>
                      <a:r>
                        <a:rPr lang="en-US" sz="600" b="0" i="0" u="none" strike="noStrike">
                          <a:solidFill>
                            <a:srgbClr val="000000"/>
                          </a:solidFill>
                          <a:effectLst/>
                          <a:highlight>
                            <a:srgbClr val="F3F3F3"/>
                          </a:highlight>
                          <a:latin typeface="Roboto" panose="02000000000000000000" pitchFamily="2" charset="0"/>
                        </a:rPr>
                        <a:t> This where you define a measurable and meaningful goal. It’s important to be able to track your progress. Without meaningful and measurable goals which you can track it’s easy to lose heart and focus.</a:t>
                      </a:r>
                      <a:endParaRPr lang="en-US" b="0" i="0">
                        <a:solidFill>
                          <a:srgbClr val="000000"/>
                        </a:solidFill>
                        <a:effectLst/>
                        <a:highlight>
                          <a:srgbClr val="F3F3F3"/>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3F3F3"/>
                    </a:solidFill>
                  </a:tcPr>
                </a:tc>
                <a:extLst>
                  <a:ext uri="{0D108BD9-81ED-4DB2-BD59-A6C34878D82A}">
                    <a16:rowId xmlns:a16="http://schemas.microsoft.com/office/drawing/2014/main" val="212487994"/>
                  </a:ext>
                </a:extLst>
              </a:tr>
              <a:tr h="581025">
                <a:tc>
                  <a:txBody>
                    <a:bodyPr/>
                    <a:lstStyle/>
                    <a:p>
                      <a:pPr algn="ctr" fontAlgn="base"/>
                      <a:r>
                        <a:rPr lang="en-US" sz="2400" b="1" i="0" u="none" strike="noStrike">
                          <a:solidFill>
                            <a:srgbClr val="FFFFFF"/>
                          </a:solidFill>
                          <a:effectLst/>
                          <a:highlight>
                            <a:srgbClr val="F6B26B"/>
                          </a:highlight>
                          <a:latin typeface="Roboto" panose="02000000000000000000" pitchFamily="2" charset="0"/>
                        </a:rPr>
                        <a:t>A</a:t>
                      </a:r>
                      <a:endParaRPr lang="en-US" b="0" i="0">
                        <a:solidFill>
                          <a:srgbClr val="000000"/>
                        </a:solidFill>
                        <a:effectLst/>
                        <a:highlight>
                          <a:srgbClr val="F6B26B"/>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6B26B"/>
                    </a:solidFill>
                  </a:tcPr>
                </a:tc>
                <a:tc>
                  <a:txBody>
                    <a:bodyPr/>
                    <a:lstStyle/>
                    <a:p>
                      <a:pPr algn="l" fontAlgn="base"/>
                      <a:r>
                        <a:rPr lang="en-US" sz="600" b="1" i="0" u="none" strike="noStrike">
                          <a:solidFill>
                            <a:srgbClr val="000000"/>
                          </a:solidFill>
                          <a:effectLst/>
                          <a:highlight>
                            <a:srgbClr val="F3F3F3"/>
                          </a:highlight>
                          <a:latin typeface="Roboto" panose="02000000000000000000" pitchFamily="2" charset="0"/>
                        </a:rPr>
                        <a:t>Achievable:</a:t>
                      </a:r>
                      <a:r>
                        <a:rPr lang="en-US" sz="600" b="0" i="0" u="none" strike="noStrike">
                          <a:solidFill>
                            <a:srgbClr val="000000"/>
                          </a:solidFill>
                          <a:effectLst/>
                          <a:highlight>
                            <a:srgbClr val="F3F3F3"/>
                          </a:highlight>
                          <a:latin typeface="Roboto" panose="02000000000000000000" pitchFamily="2" charset="0"/>
                        </a:rPr>
                        <a:t> Choosing realistic and short-term goals helps them be more achievable. Long-term goals can be larger and take more time to achieve. Planning smaller short-term goals as steps to larger long-term goals assists in achieving them.</a:t>
                      </a:r>
                      <a:endParaRPr lang="en-US" b="0" i="0">
                        <a:solidFill>
                          <a:srgbClr val="000000"/>
                        </a:solidFill>
                        <a:effectLst/>
                        <a:highlight>
                          <a:srgbClr val="F3F3F3"/>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3F3F3"/>
                    </a:solidFill>
                  </a:tcPr>
                </a:tc>
                <a:extLst>
                  <a:ext uri="{0D108BD9-81ED-4DB2-BD59-A6C34878D82A}">
                    <a16:rowId xmlns:a16="http://schemas.microsoft.com/office/drawing/2014/main" val="3953730628"/>
                  </a:ext>
                </a:extLst>
              </a:tr>
              <a:tr h="581025">
                <a:tc>
                  <a:txBody>
                    <a:bodyPr/>
                    <a:lstStyle/>
                    <a:p>
                      <a:pPr algn="ctr" fontAlgn="base"/>
                      <a:r>
                        <a:rPr lang="en-US" sz="2400" b="1" i="0" u="none" strike="noStrike">
                          <a:solidFill>
                            <a:srgbClr val="FFFFFF"/>
                          </a:solidFill>
                          <a:effectLst/>
                          <a:highlight>
                            <a:srgbClr val="FFD966"/>
                          </a:highlight>
                          <a:latin typeface="Roboto" panose="02000000000000000000" pitchFamily="2" charset="0"/>
                        </a:rPr>
                        <a:t>R</a:t>
                      </a:r>
                      <a:endParaRPr lang="en-US" b="0" i="0">
                        <a:solidFill>
                          <a:srgbClr val="000000"/>
                        </a:solidFill>
                        <a:effectLst/>
                        <a:highlight>
                          <a:srgbClr val="FFD966"/>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D966"/>
                    </a:solidFill>
                  </a:tcPr>
                </a:tc>
                <a:tc>
                  <a:txBody>
                    <a:bodyPr/>
                    <a:lstStyle/>
                    <a:p>
                      <a:pPr algn="l" fontAlgn="base"/>
                      <a:r>
                        <a:rPr lang="en-US" sz="600" b="1" i="0" u="none" strike="noStrike">
                          <a:solidFill>
                            <a:srgbClr val="000000"/>
                          </a:solidFill>
                          <a:effectLst/>
                          <a:highlight>
                            <a:srgbClr val="F3F3F3"/>
                          </a:highlight>
                          <a:latin typeface="Roboto" panose="02000000000000000000" pitchFamily="2" charset="0"/>
                        </a:rPr>
                        <a:t>Relevant:</a:t>
                      </a:r>
                      <a:r>
                        <a:rPr lang="en-US" sz="600" b="0" i="0" u="none" strike="noStrike">
                          <a:solidFill>
                            <a:srgbClr val="000000"/>
                          </a:solidFill>
                          <a:effectLst/>
                          <a:highlight>
                            <a:srgbClr val="F3F3F3"/>
                          </a:highlight>
                          <a:latin typeface="Roboto" panose="02000000000000000000" pitchFamily="2" charset="0"/>
                        </a:rPr>
                        <a:t> Each goal you set must be in line with your core values and in harmony with what YOU want out of life. Contradictions in values and goals leads to frustration and loss of motivation. Designing your goals with the expectation of your personal success.</a:t>
                      </a:r>
                      <a:endParaRPr lang="en-US" b="0" i="0">
                        <a:solidFill>
                          <a:srgbClr val="000000"/>
                        </a:solidFill>
                        <a:effectLst/>
                        <a:highlight>
                          <a:srgbClr val="F3F3F3"/>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3F3F3"/>
                    </a:solidFill>
                  </a:tcPr>
                </a:tc>
                <a:extLst>
                  <a:ext uri="{0D108BD9-81ED-4DB2-BD59-A6C34878D82A}">
                    <a16:rowId xmlns:a16="http://schemas.microsoft.com/office/drawing/2014/main" val="872903024"/>
                  </a:ext>
                </a:extLst>
              </a:tr>
              <a:tr h="581025">
                <a:tc>
                  <a:txBody>
                    <a:bodyPr/>
                    <a:lstStyle/>
                    <a:p>
                      <a:pPr algn="ctr" fontAlgn="base"/>
                      <a:r>
                        <a:rPr lang="en-US" sz="2400" b="1" i="0" u="none" strike="noStrike">
                          <a:solidFill>
                            <a:srgbClr val="FFFFFF"/>
                          </a:solidFill>
                          <a:effectLst/>
                          <a:highlight>
                            <a:srgbClr val="93C47D"/>
                          </a:highlight>
                          <a:latin typeface="Roboto" panose="02000000000000000000" pitchFamily="2" charset="0"/>
                        </a:rPr>
                        <a:t>T</a:t>
                      </a:r>
                      <a:endParaRPr lang="en-US" b="0" i="0">
                        <a:solidFill>
                          <a:srgbClr val="000000"/>
                        </a:solidFill>
                        <a:effectLst/>
                        <a:highlight>
                          <a:srgbClr val="93C47D"/>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93C47D"/>
                    </a:solidFill>
                  </a:tcPr>
                </a:tc>
                <a:tc>
                  <a:txBody>
                    <a:bodyPr/>
                    <a:lstStyle/>
                    <a:p>
                      <a:pPr algn="l" fontAlgn="base"/>
                      <a:r>
                        <a:rPr lang="en-US" sz="600" b="1" i="0" u="none" strike="noStrike">
                          <a:solidFill>
                            <a:srgbClr val="000000"/>
                          </a:solidFill>
                          <a:effectLst/>
                          <a:highlight>
                            <a:srgbClr val="F3F3F3"/>
                          </a:highlight>
                          <a:latin typeface="Roboto" panose="02000000000000000000" pitchFamily="2" charset="0"/>
                        </a:rPr>
                        <a:t>Time-Bound:</a:t>
                      </a:r>
                      <a:r>
                        <a:rPr lang="en-US" sz="600" b="0" i="0" u="none" strike="noStrike">
                          <a:solidFill>
                            <a:srgbClr val="000000"/>
                          </a:solidFill>
                          <a:effectLst/>
                          <a:highlight>
                            <a:srgbClr val="F3F3F3"/>
                          </a:highlight>
                          <a:latin typeface="Roboto" panose="02000000000000000000" pitchFamily="2" charset="0"/>
                        </a:rPr>
                        <a:t> Setting a time limit on achieving a goal makes it measurable. When a goal is measurable you can SEE your progress and support your motivation and commitment. Giving your goal a time limit assists you in holding yourself accountable to its completion.</a:t>
                      </a:r>
                      <a:endParaRPr lang="en-US" b="0" i="0">
                        <a:solidFill>
                          <a:srgbClr val="000000"/>
                        </a:solidFill>
                        <a:effectLst/>
                        <a:highlight>
                          <a:srgbClr val="F3F3F3"/>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3F3F3"/>
                    </a:solidFill>
                  </a:tcPr>
                </a:tc>
                <a:extLst>
                  <a:ext uri="{0D108BD9-81ED-4DB2-BD59-A6C34878D82A}">
                    <a16:rowId xmlns:a16="http://schemas.microsoft.com/office/drawing/2014/main" val="2308920159"/>
                  </a:ext>
                </a:extLst>
              </a:tr>
              <a:tr h="676275">
                <a:tc>
                  <a:txBody>
                    <a:bodyPr/>
                    <a:lstStyle/>
                    <a:p>
                      <a:pPr algn="ctr" fontAlgn="base"/>
                      <a:r>
                        <a:rPr lang="en-US" sz="2400" b="1" i="0" u="none" strike="noStrike">
                          <a:solidFill>
                            <a:srgbClr val="FFFFFF"/>
                          </a:solidFill>
                          <a:effectLst/>
                          <a:highlight>
                            <a:srgbClr val="76A5AF"/>
                          </a:highlight>
                          <a:latin typeface="Roboto" panose="02000000000000000000" pitchFamily="2" charset="0"/>
                        </a:rPr>
                        <a:t>E</a:t>
                      </a:r>
                      <a:endParaRPr lang="en-US" b="0" i="0">
                        <a:solidFill>
                          <a:srgbClr val="000000"/>
                        </a:solidFill>
                        <a:effectLst/>
                        <a:highlight>
                          <a:srgbClr val="76A5AF"/>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76A5AF"/>
                    </a:solidFill>
                  </a:tcPr>
                </a:tc>
                <a:tc>
                  <a:txBody>
                    <a:bodyPr/>
                    <a:lstStyle/>
                    <a:p>
                      <a:pPr algn="l" fontAlgn="base"/>
                      <a:r>
                        <a:rPr lang="en-US" sz="600" b="1" i="0" u="none" strike="noStrike">
                          <a:solidFill>
                            <a:srgbClr val="000000"/>
                          </a:solidFill>
                          <a:effectLst/>
                          <a:highlight>
                            <a:srgbClr val="F3F3F3"/>
                          </a:highlight>
                          <a:latin typeface="Roboto" panose="02000000000000000000" pitchFamily="2" charset="0"/>
                        </a:rPr>
                        <a:t>Evaluate:</a:t>
                      </a:r>
                      <a:r>
                        <a:rPr lang="en-US" sz="600" b="0" i="0" u="none" strike="noStrike">
                          <a:solidFill>
                            <a:srgbClr val="000000"/>
                          </a:solidFill>
                          <a:effectLst/>
                          <a:highlight>
                            <a:srgbClr val="F3F3F3"/>
                          </a:highlight>
                          <a:latin typeface="Roboto" panose="02000000000000000000" pitchFamily="2" charset="0"/>
                        </a:rPr>
                        <a:t> By evaluating your goals on a regular basis you will be much more likely to achieve them. It is easy to forget about long-term goals if they are not revisited from time to time. This also helps you assess if the goal you are working on remains in line with your core values and helps you measure your progress.</a:t>
                      </a:r>
                      <a:endParaRPr lang="en-US" b="0" i="0">
                        <a:solidFill>
                          <a:srgbClr val="000000"/>
                        </a:solidFill>
                        <a:effectLst/>
                        <a:highlight>
                          <a:srgbClr val="F3F3F3"/>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3F3F3"/>
                    </a:solidFill>
                  </a:tcPr>
                </a:tc>
                <a:extLst>
                  <a:ext uri="{0D108BD9-81ED-4DB2-BD59-A6C34878D82A}">
                    <a16:rowId xmlns:a16="http://schemas.microsoft.com/office/drawing/2014/main" val="112173454"/>
                  </a:ext>
                </a:extLst>
              </a:tr>
              <a:tr h="676275">
                <a:tc>
                  <a:txBody>
                    <a:bodyPr/>
                    <a:lstStyle/>
                    <a:p>
                      <a:pPr algn="ctr" fontAlgn="base"/>
                      <a:r>
                        <a:rPr lang="en-US" sz="2400" b="1" i="0" u="none" strike="noStrike">
                          <a:solidFill>
                            <a:srgbClr val="FFFFFF"/>
                          </a:solidFill>
                          <a:effectLst/>
                          <a:highlight>
                            <a:srgbClr val="6D9EEB"/>
                          </a:highlight>
                          <a:latin typeface="Roboto" panose="02000000000000000000" pitchFamily="2" charset="0"/>
                        </a:rPr>
                        <a:t>R</a:t>
                      </a:r>
                      <a:endParaRPr lang="en-US" b="0" i="0">
                        <a:solidFill>
                          <a:srgbClr val="000000"/>
                        </a:solidFill>
                        <a:effectLst/>
                        <a:highlight>
                          <a:srgbClr val="6D9EEB"/>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6D9EEB"/>
                    </a:solidFill>
                  </a:tcPr>
                </a:tc>
                <a:tc>
                  <a:txBody>
                    <a:bodyPr/>
                    <a:lstStyle/>
                    <a:p>
                      <a:pPr algn="l" fontAlgn="base"/>
                      <a:r>
                        <a:rPr lang="en-US" sz="600" b="1" i="0" u="none" strike="noStrike">
                          <a:solidFill>
                            <a:srgbClr val="000000"/>
                          </a:solidFill>
                          <a:effectLst/>
                          <a:highlight>
                            <a:srgbClr val="F3F3F3"/>
                          </a:highlight>
                          <a:latin typeface="Roboto" panose="02000000000000000000" pitchFamily="2" charset="0"/>
                        </a:rPr>
                        <a:t>Readjust:</a:t>
                      </a:r>
                      <a:r>
                        <a:rPr lang="en-US" sz="600" b="0" i="0" u="none" strike="noStrike">
                          <a:solidFill>
                            <a:srgbClr val="000000"/>
                          </a:solidFill>
                          <a:effectLst/>
                          <a:highlight>
                            <a:srgbClr val="F3F3F3"/>
                          </a:highlight>
                          <a:latin typeface="Roboto" panose="02000000000000000000" pitchFamily="2" charset="0"/>
                        </a:rPr>
                        <a:t> Readjustments occur when goals are determined, through re-evaluation, to be misaligned with your values or long-term goals. This is especially helpful when you have been unable to achieve a goal in the time limits you set. This gives you the opportunity to modify your approach and increase your chances of success.</a:t>
                      </a:r>
                      <a:endParaRPr lang="en-US" b="0" i="0">
                        <a:solidFill>
                          <a:srgbClr val="000000"/>
                        </a:solidFill>
                        <a:effectLst/>
                        <a:highlight>
                          <a:srgbClr val="F3F3F3"/>
                        </a:highligh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3F3F3"/>
                    </a:solidFill>
                  </a:tcPr>
                </a:tc>
                <a:extLst>
                  <a:ext uri="{0D108BD9-81ED-4DB2-BD59-A6C34878D82A}">
                    <a16:rowId xmlns:a16="http://schemas.microsoft.com/office/drawing/2014/main" val="1089990267"/>
                  </a:ext>
                </a:extLst>
              </a:tr>
            </a:tbl>
          </a:graphicData>
        </a:graphic>
      </p:graphicFrame>
    </p:spTree>
    <p:extLst>
      <p:ext uri="{BB962C8B-B14F-4D97-AF65-F5344CB8AC3E}">
        <p14:creationId xmlns:p14="http://schemas.microsoft.com/office/powerpoint/2010/main" val="1263289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B</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 Log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B</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53072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 dirty="0"/>
              <a:t>Week 1 - Log</a:t>
            </a:r>
            <a:endParaRPr lang="en-US" dirty="0"/>
          </a:p>
        </p:txBody>
      </p:sp>
      <p:sp>
        <p:nvSpPr>
          <p:cNvPr id="161" name="Google Shape;161;p20"/>
          <p:cNvSpPr txBox="1">
            <a:spLocks noGrp="1"/>
          </p:cNvSpPr>
          <p:nvPr>
            <p:ph type="subTitle" idx="4"/>
          </p:nvPr>
        </p:nvSpPr>
        <p:spPr>
          <a:xfrm>
            <a:off x="4660033" y="56200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pl-PL"/>
          </a:p>
          <a:p>
            <a:pPr marL="640080" lvl="1" indent="-154940">
              <a:spcBef>
                <a:spcPts val="0"/>
              </a:spcBef>
              <a:buChar char="●"/>
            </a:pPr>
            <a:r>
              <a:rPr lang="en-US"/>
              <a:t>Learn the basics of databases, data warehouses, and data pipelines.</a:t>
            </a:r>
          </a:p>
          <a:p>
            <a:pPr marL="640080" lvl="1" indent="-154940">
              <a:spcBef>
                <a:spcPts val="0"/>
              </a:spcBef>
              <a:buChar char="●"/>
            </a:pPr>
            <a:r>
              <a:rPr lang="en-US"/>
              <a:t>Gain proficiency in SQL commands and database manipulation.</a:t>
            </a:r>
          </a:p>
          <a:p>
            <a:pPr marL="640080" lvl="1" indent="-154940">
              <a:spcBef>
                <a:spcPts val="0"/>
              </a:spcBef>
              <a:buChar char="●"/>
            </a:pPr>
            <a:r>
              <a:rPr lang="en-US"/>
              <a:t>Attend relevant lectures and workshops related to professional practice and SQL.</a:t>
            </a:r>
            <a:endParaRPr lang="pl-PL"/>
          </a:p>
          <a:p>
            <a:pPr marL="182880" lvl="0" indent="-154940" algn="l" rtl="0">
              <a:spcBef>
                <a:spcPts val="0"/>
              </a:spcBef>
              <a:spcAft>
                <a:spcPts val="0"/>
              </a:spcAft>
              <a:buSzPts val="1000"/>
              <a:buChar char="●"/>
            </a:pPr>
            <a:endParaRPr/>
          </a:p>
          <a:p>
            <a:pPr marL="182880" lvl="0" indent="-154940" algn="l" rtl="0">
              <a:spcBef>
                <a:spcPts val="0"/>
              </a:spcBef>
              <a:spcAft>
                <a:spcPts val="0"/>
              </a:spcAft>
              <a:buSzPts val="1000"/>
              <a:buChar char="●"/>
            </a:pPr>
            <a:r>
              <a:rPr lang="en"/>
              <a:t>What have you actually been able to do? </a:t>
            </a:r>
            <a:endParaRPr lang="pl-PL"/>
          </a:p>
          <a:p>
            <a:pPr marL="640080" lvl="1" indent="-154940">
              <a:spcBef>
                <a:spcPts val="0"/>
              </a:spcBef>
              <a:buChar char="●"/>
            </a:pPr>
            <a:r>
              <a:rPr lang="en-US"/>
              <a:t>Completed courses and practical tasks on databases, data warehouses, and data pipelines.</a:t>
            </a:r>
          </a:p>
          <a:p>
            <a:pPr marL="640080" lvl="1" indent="-154940">
              <a:spcBef>
                <a:spcPts val="0"/>
              </a:spcBef>
              <a:buChar char="●"/>
            </a:pPr>
            <a:r>
              <a:rPr lang="en-US"/>
              <a:t>Installed PostgreSQL and manipulated databases effectively.</a:t>
            </a:r>
          </a:p>
          <a:p>
            <a:pPr marL="640080" lvl="1" indent="-154940">
              <a:spcBef>
                <a:spcPts val="0"/>
              </a:spcBef>
              <a:buChar char="●"/>
            </a:pPr>
            <a:r>
              <a:rPr lang="en-US"/>
              <a:t>Attended lectures and workshops related to professional practice and SQL, enhancing my understanding in these areas.</a:t>
            </a:r>
            <a:endParaRPr lang="pl-PL"/>
          </a:p>
          <a:p>
            <a:pPr marL="182880" lvl="0" indent="-154940" algn="l" rtl="0">
              <a:spcBef>
                <a:spcPts val="0"/>
              </a:spcBef>
              <a:spcAft>
                <a:spcPts val="0"/>
              </a:spcAft>
              <a:buSzPts val="1000"/>
              <a:buChar char="●"/>
            </a:pPr>
            <a:endParaRPr/>
          </a:p>
          <a:p>
            <a:pPr marL="182880" lvl="0" indent="-154940" algn="l" rtl="0">
              <a:spcBef>
                <a:spcPts val="0"/>
              </a:spcBef>
              <a:spcAft>
                <a:spcPts val="0"/>
              </a:spcAft>
              <a:buSzPts val="1000"/>
              <a:buChar char="●"/>
            </a:pPr>
            <a:r>
              <a:rPr lang="en"/>
              <a:t>Showcase the evidence of your progress (production artifacts, short descriptions-links-pictures animated gifs, etc.)</a:t>
            </a:r>
            <a:r>
              <a:rPr lang="pl-PL"/>
              <a:t> </a:t>
            </a:r>
            <a:r>
              <a:rPr lang="pl-PL">
                <a:hlinkClick r:id="rId3" action="ppaction://hlinksldjump"/>
              </a:rPr>
              <a:t>On the next page</a:t>
            </a:r>
            <a:endParaRPr/>
          </a:p>
        </p:txBody>
      </p:sp>
      <p:sp>
        <p:nvSpPr>
          <p:cNvPr id="164" name="Google Shape;164;p20"/>
          <p:cNvSpPr txBox="1">
            <a:spLocks noGrp="1"/>
          </p:cNvSpPr>
          <p:nvPr>
            <p:ph type="body" idx="3"/>
          </p:nvPr>
        </p:nvSpPr>
        <p:spPr>
          <a:xfrm>
            <a:off x="4660033" y="8478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How did the week go? </a:t>
            </a:r>
            <a:endParaRPr lang="pl-PL"/>
          </a:p>
          <a:p>
            <a:pPr marL="640080" lvl="1" indent="-154940">
              <a:spcBef>
                <a:spcPts val="0"/>
              </a:spcBef>
              <a:buChar char="●"/>
            </a:pPr>
            <a:r>
              <a:rPr lang="en-US"/>
              <a:t>The week went very well overall. I was able to cover all planned topics and activities related to databases, SQL, and professional practice.</a:t>
            </a:r>
            <a:endParaRPr/>
          </a:p>
          <a:p>
            <a:pPr marL="182880" lvl="0" indent="-154940" algn="l" rtl="0">
              <a:spcBef>
                <a:spcPts val="0"/>
              </a:spcBef>
              <a:spcAft>
                <a:spcPts val="0"/>
              </a:spcAft>
              <a:buSzPts val="1000"/>
              <a:buChar char="●"/>
            </a:pPr>
            <a:r>
              <a:rPr lang="en"/>
              <a:t>What went well? </a:t>
            </a:r>
            <a:endParaRPr lang="pl-PL"/>
          </a:p>
          <a:p>
            <a:pPr marL="640080" lvl="1" indent="-154940">
              <a:spcBef>
                <a:spcPts val="0"/>
              </a:spcBef>
              <a:buChar char="●"/>
            </a:pPr>
            <a:r>
              <a:rPr lang="en-US"/>
              <a:t>Completed all planned tasks and activities within the expected time frame.</a:t>
            </a:r>
          </a:p>
          <a:p>
            <a:pPr marL="640080" lvl="1" indent="-154940">
              <a:spcBef>
                <a:spcPts val="0"/>
              </a:spcBef>
              <a:buChar char="●"/>
            </a:pPr>
            <a:r>
              <a:rPr lang="en-US"/>
              <a:t>Successfully installed PostgreSQL and worked on database manipulation tasks.</a:t>
            </a:r>
          </a:p>
          <a:p>
            <a:pPr marL="640080" lvl="1" indent="-154940">
              <a:spcBef>
                <a:spcPts val="0"/>
              </a:spcBef>
              <a:buChar char="●"/>
            </a:pPr>
            <a:r>
              <a:rPr lang="en-US"/>
              <a:t>Attended informative lectures and workshops related to SQL and professional practice.</a:t>
            </a:r>
          </a:p>
          <a:p>
            <a:pPr marL="182880" lvl="0" indent="-154940" algn="l" rtl="0">
              <a:spcBef>
                <a:spcPts val="0"/>
              </a:spcBef>
              <a:spcAft>
                <a:spcPts val="0"/>
              </a:spcAft>
              <a:buSzPts val="1000"/>
              <a:buChar char="●"/>
            </a:pPr>
            <a:r>
              <a:rPr lang="en"/>
              <a:t>What didn’t go so well? </a:t>
            </a:r>
            <a:endParaRPr lang="pl-PL"/>
          </a:p>
          <a:p>
            <a:pPr marL="640080" lvl="1" indent="-154940">
              <a:spcBef>
                <a:spcPts val="0"/>
              </a:spcBef>
              <a:buChar char="●"/>
            </a:pPr>
            <a:r>
              <a:rPr lang="en-US"/>
              <a:t>There were no major issues or challenges encountered during the week. Everything proceeded as planned, and I managed to stay focused and productive throughout.</a:t>
            </a:r>
            <a:endParaRPr/>
          </a:p>
          <a:p>
            <a:pPr marL="182880" lvl="0" indent="-154940" algn="l" rtl="0">
              <a:spcBef>
                <a:spcPts val="0"/>
              </a:spcBef>
              <a:spcAft>
                <a:spcPts val="0"/>
              </a:spcAft>
              <a:buSzPts val="1000"/>
              <a:buChar char="●"/>
            </a:pPr>
            <a:r>
              <a:rPr lang="en"/>
              <a:t>What did you learn? </a:t>
            </a:r>
            <a:endParaRPr lang="pl-PL"/>
          </a:p>
          <a:p>
            <a:pPr marL="640080" lvl="1" indent="-154940">
              <a:spcBef>
                <a:spcPts val="0"/>
              </a:spcBef>
              <a:buChar char="●"/>
            </a:pPr>
            <a:r>
              <a:rPr lang="en-US"/>
              <a:t>Enhanced understanding of databases, data warehouses, and data pipelines.</a:t>
            </a:r>
          </a:p>
          <a:p>
            <a:pPr marL="640080" lvl="1" indent="-154940">
              <a:spcBef>
                <a:spcPts val="0"/>
              </a:spcBef>
              <a:buChar char="●"/>
            </a:pPr>
            <a:r>
              <a:rPr lang="en-US"/>
              <a:t>Proficiency in SQL commands, database manipulation, and server connections.</a:t>
            </a:r>
          </a:p>
          <a:p>
            <a:pPr marL="640080" lvl="1" indent="-154940">
              <a:spcBef>
                <a:spcPts val="0"/>
              </a:spcBef>
              <a:buChar char="●"/>
            </a:pPr>
            <a:r>
              <a:rPr lang="en-US"/>
              <a:t>Practical skills in installing and managing PostgreSQL databases.</a:t>
            </a:r>
          </a:p>
          <a:p>
            <a:pPr marL="182880" lvl="0" indent="-154940" algn="l" rtl="0">
              <a:spcBef>
                <a:spcPts val="0"/>
              </a:spcBef>
              <a:spcAft>
                <a:spcPts val="0"/>
              </a:spcAft>
              <a:buSzPts val="1000"/>
              <a:buChar char="●"/>
            </a:pPr>
            <a:r>
              <a:rPr lang="en"/>
              <a:t>What could be added as an Action point looking forward to next week?</a:t>
            </a:r>
            <a:endParaRPr lang="pl-PL"/>
          </a:p>
          <a:p>
            <a:pPr marL="640080" lvl="1" indent="-154940">
              <a:spcBef>
                <a:spcPts val="0"/>
              </a:spcBef>
              <a:buChar char="●"/>
            </a:pPr>
            <a:r>
              <a:rPr lang="en-US"/>
              <a:t>Continue exploring intermediate and advanced SQL concepts to further enhance querying abilities.</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1/3</a:t>
            </a:r>
            <a:endParaRP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BUAS 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3C78D8"/>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bd38d267-56bb-4e22-b975-199a06fd69fa">
      <Terms xmlns="http://schemas.microsoft.com/office/infopath/2007/PartnerControls"/>
    </lcf76f155ced4ddcb4097134ff3c332f>
    <TaxCatchAll xmlns="d8c712e5-67fc-4595-93cb-a4164dd8eff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4DEF28CA2629948A9F801C782641252" ma:contentTypeVersion="18" ma:contentTypeDescription="Create a new document." ma:contentTypeScope="" ma:versionID="4e29c08bd2fa8ab5d37e806398c14b17">
  <xsd:schema xmlns:xsd="http://www.w3.org/2001/XMLSchema" xmlns:xs="http://www.w3.org/2001/XMLSchema" xmlns:p="http://schemas.microsoft.com/office/2006/metadata/properties" xmlns:ns2="bd38d267-56bb-4e22-b975-199a06fd69fa" xmlns:ns3="d8c712e5-67fc-4595-93cb-a4164dd8eff3" targetNamespace="http://schemas.microsoft.com/office/2006/metadata/properties" ma:root="true" ma:fieldsID="30fadebd201830d804edab1b035af467" ns2:_="" ns3:_="">
    <xsd:import namespace="bd38d267-56bb-4e22-b975-199a06fd69fa"/>
    <xsd:import namespace="d8c712e5-67fc-4595-93cb-a4164dd8eff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Locatio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CR"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d38d267-56bb-4e22-b975-199a06fd69f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365a90ea-d0e7-4aae-8ef9-9f5dd1eb65e3" ma:termSetId="09814cd3-568e-fe90-9814-8d621ff8fb84" ma:anchorId="fba54fb3-c3e1-fe81-a776-ca4b69148c4d" ma:open="true" ma:isKeyword="false">
      <xsd:complexType>
        <xsd:sequence>
          <xsd:element ref="pc:Terms" minOccurs="0" maxOccurs="1"/>
        </xsd:sequence>
      </xsd:complexType>
    </xsd:element>
    <xsd:element name="MediaServiceOCR" ma:index="23" nillable="true" ma:displayName="Extracted Text" ma:internalName="MediaServiceOCR" ma:readOnly="true">
      <xsd:simpleType>
        <xsd:restriction base="dms:Note">
          <xsd:maxLength value="255"/>
        </xsd:restriction>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ObjectDetectorVersions" ma:index="25"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8c712e5-67fc-4595-93cb-a4164dd8eff3"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5e624992-a676-4554-99c9-a3d8ae70b3e3}" ma:internalName="TaxCatchAll" ma:showField="CatchAllData" ma:web="d8c712e5-67fc-4595-93cb-a4164dd8eff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8D9791E-52D0-4ABB-925A-4EAECF798D9B}">
  <ds:schemaRefs>
    <ds:schemaRef ds:uri="http://schemas.microsoft.com/sharepoint/v3/contenttype/forms"/>
  </ds:schemaRefs>
</ds:datastoreItem>
</file>

<file path=customXml/itemProps2.xml><?xml version="1.0" encoding="utf-8"?>
<ds:datastoreItem xmlns:ds="http://schemas.openxmlformats.org/officeDocument/2006/customXml" ds:itemID="{3067B86F-F5BB-4BE6-9A37-0E19E53CB68B}">
  <ds:schemaRefs>
    <ds:schemaRef ds:uri="http://schemas.openxmlformats.org/package/2006/metadata/core-properties"/>
    <ds:schemaRef ds:uri="http://purl.org/dc/elements/1.1/"/>
    <ds:schemaRef ds:uri="http://schemas.microsoft.com/office/2006/documentManagement/types"/>
    <ds:schemaRef ds:uri="http://purl.org/dc/terms/"/>
    <ds:schemaRef ds:uri="d8c712e5-67fc-4595-93cb-a4164dd8eff3"/>
    <ds:schemaRef ds:uri="http://purl.org/dc/dcmitype/"/>
    <ds:schemaRef ds:uri="http://schemas.microsoft.com/office/2006/metadata/properties"/>
    <ds:schemaRef ds:uri="http://schemas.microsoft.com/office/infopath/2007/PartnerControls"/>
    <ds:schemaRef ds:uri="bd38d267-56bb-4e22-b975-199a06fd69fa"/>
    <ds:schemaRef ds:uri="http://www.w3.org/XML/1998/namespace"/>
  </ds:schemaRefs>
</ds:datastoreItem>
</file>

<file path=customXml/itemProps3.xml><?xml version="1.0" encoding="utf-8"?>
<ds:datastoreItem xmlns:ds="http://schemas.openxmlformats.org/officeDocument/2006/customXml" ds:itemID="{D6BB557C-2E4D-4866-895D-3465096238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d38d267-56bb-4e22-b975-199a06fd69fa"/>
    <ds:schemaRef ds:uri="d8c712e5-67fc-4595-93cb-a4164dd8eff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529</TotalTime>
  <Words>5340</Words>
  <Application>Microsoft Office PowerPoint</Application>
  <PresentationFormat>On-screen Show (16:9)</PresentationFormat>
  <Paragraphs>461</Paragraphs>
  <Slides>48</Slides>
  <Notes>48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48</vt:i4>
      </vt:variant>
    </vt:vector>
  </HeadingPairs>
  <TitlesOfParts>
    <vt:vector size="58" baseType="lpstr">
      <vt:lpstr>Roboto Light</vt:lpstr>
      <vt:lpstr>Roboto</vt:lpstr>
      <vt:lpstr>Roboto Thin</vt:lpstr>
      <vt:lpstr>Open Sans</vt:lpstr>
      <vt:lpstr>Helvetica Neue</vt:lpstr>
      <vt:lpstr>Segoe UI</vt:lpstr>
      <vt:lpstr>Proxima Nova</vt:lpstr>
      <vt:lpstr>Arial</vt:lpstr>
      <vt:lpstr>Calibri</vt:lpstr>
      <vt:lpstr>BUAS Gameday</vt:lpstr>
      <vt:lpstr>«Dominik» «231643» «PROJECT 1D»</vt:lpstr>
      <vt:lpstr>How To Use This Template</vt:lpstr>
      <vt:lpstr>Learning Log Structure</vt:lpstr>
      <vt:lpstr>Section A</vt:lpstr>
      <vt:lpstr>Where am I starting?</vt:lpstr>
      <vt:lpstr>What is my plan?</vt:lpstr>
      <vt:lpstr>What are my goals?</vt:lpstr>
      <vt:lpstr>Section B</vt:lpstr>
      <vt:lpstr>Week 1 - Log</vt:lpstr>
      <vt:lpstr>Week 1 – Log - Evidence</vt:lpstr>
      <vt:lpstr>Week 1 - Feedback</vt:lpstr>
      <vt:lpstr>Week 2 - Log</vt:lpstr>
      <vt:lpstr>Week 2 – Log Evidence</vt:lpstr>
      <vt:lpstr>Week 2 - Feedback</vt:lpstr>
      <vt:lpstr>Week 3 - Log</vt:lpstr>
      <vt:lpstr>Week 3 - Feedback</vt:lpstr>
      <vt:lpstr>Week 4 - Log</vt:lpstr>
      <vt:lpstr>Week 4 - Feedback</vt:lpstr>
      <vt:lpstr>Week 5 - Log</vt:lpstr>
      <vt:lpstr>Week 5 - Feedback</vt:lpstr>
      <vt:lpstr>Week 6 - Log</vt:lpstr>
      <vt:lpstr>Week 6 - Feedback</vt:lpstr>
      <vt:lpstr>Week 7 - Log</vt:lpstr>
      <vt:lpstr>Week 7 - Feedback</vt:lpstr>
      <vt:lpstr>Section C</vt:lpstr>
      <vt:lpstr>ILO 1</vt:lpstr>
      <vt:lpstr>ILO 1</vt:lpstr>
      <vt:lpstr>ILO 1</vt:lpstr>
      <vt:lpstr>ILO 1</vt:lpstr>
      <vt:lpstr>ILO 1</vt:lpstr>
      <vt:lpstr>ILO 1</vt:lpstr>
      <vt:lpstr>ILO 2</vt:lpstr>
      <vt:lpstr>ILO 2</vt:lpstr>
      <vt:lpstr>ILO 3</vt:lpstr>
      <vt:lpstr>ILO 3</vt:lpstr>
      <vt:lpstr>ILO 4</vt:lpstr>
      <vt:lpstr>ILO 4</vt:lpstr>
      <vt:lpstr>ILO 5</vt:lpstr>
      <vt:lpstr>ILO 5</vt:lpstr>
      <vt:lpstr>ILO 6</vt:lpstr>
      <vt:lpstr>ILO 6</vt:lpstr>
      <vt:lpstr>ILO 7</vt:lpstr>
      <vt:lpstr>ILO 7</vt:lpstr>
      <vt:lpstr>Medal Challenges</vt:lpstr>
      <vt:lpstr>1/1</vt:lpstr>
      <vt:lpstr>Section D</vt:lpstr>
      <vt:lpstr>What did I achieve this block?</vt:lpstr>
      <vt:lpstr>How well am I progressing?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«studentname» «studentid» «studentacademicproject»</dc:title>
  <cp:lastModifiedBy>Kacper Sarnowski</cp:lastModifiedBy>
  <cp:revision>109</cp:revision>
  <dcterms:modified xsi:type="dcterms:W3CDTF">2024-05-20T18:24:15Z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0x01010064DEF28CA2629948A9F801C782641252</vt:lpwstr>
  </property>
  <property fmtid="{D5CDD505-2E9C-101B-9397-08002B2CF9AE}" pid="3" name="MediaServiceImageTags">
    <vt:lpwstr/>
  </property>
</Properties>
</file>